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5FB1-B705-1846-24E5-4F4CD5130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90F6D-BB42-0AAC-20E5-22A62AD21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D25F1-DBE4-D794-9C06-18290A95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74C5-8E7D-408F-B38C-D9F99D83067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5580-9647-6BD0-D5FA-BED5F9FF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DB09-C1CE-FA57-25BB-EDD2E90E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ECE4-FAAD-40F7-B559-6E5892F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DED5-57CA-CD1E-AE72-9D46F858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C69CC-7FA2-E0E9-4318-C39C501D4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83E1-2FC3-67A0-66B3-AEF29BBF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74C5-8E7D-408F-B38C-D9F99D83067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1F795-BF60-6812-64EB-48911DBF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E6E3-8B5F-DDB8-4130-6781D76F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ECE4-FAAD-40F7-B559-6E5892F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4E9C0-820A-2EF9-A0A2-BA81011D3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6895C-0799-755C-8A7E-DD57ADC67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42D2E-2B2E-56F3-62B5-4E264AEC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74C5-8E7D-408F-B38C-D9F99D83067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5B1DA-ED8D-E472-3456-9529590B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AF273-EDE6-CC8B-9872-48617B4F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ECE4-FAAD-40F7-B559-6E5892F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2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930A-1315-1ED8-0D23-473D3058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75C00-7C0D-97BC-248F-A6080E83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CFE5-7DBA-41CD-9352-784C84F0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74C5-8E7D-408F-B38C-D9F99D83067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9CD7-E2DA-E98D-6FCD-449C08E2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7044F-2767-8846-09E8-67AF96FA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ECE4-FAAD-40F7-B559-6E5892F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F7C5-D4FF-1F73-3F88-1FC04403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CF71A-FA07-C822-E366-5B5A8230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32C-DB5E-B74D-146D-C41F0F15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74C5-8E7D-408F-B38C-D9F99D83067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643E-ADB6-6688-3174-004A4775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A88DC-6278-5C68-318F-FBFD2877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ECE4-FAAD-40F7-B559-6E5892F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0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1DAA-306D-09D0-92CA-90471319F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154B-3F2B-93A6-37B1-8B30ED157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1982-E283-D041-CEAD-922982F41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AA082-87D2-A55B-4C8D-96D4E8C1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74C5-8E7D-408F-B38C-D9F99D83067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0AF03-F797-6816-B99C-BC09233C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50532-E8E5-AA47-5F9B-64A182C1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ECE4-FAAD-40F7-B559-6E5892F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68A9-AD58-6BC6-FA61-3F06CFCD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E260-72F6-8C4A-1BDC-4C4C6BD1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C9278-6019-1323-182E-C18F08A5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2AF9E-2605-32E7-8C32-6CCE6ABF2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C6661-BC88-B083-B8B3-C501F155F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6900A-EAC9-6897-E255-527450BC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74C5-8E7D-408F-B38C-D9F99D83067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E0C0D-2C82-9FD8-F667-42332803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6125F-D2DE-1C97-ADC9-D2EF4B9C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ECE4-FAAD-40F7-B559-6E5892F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0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C795-A5B2-E76C-431F-5D4DEB6C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A4C7B-655E-72CD-E2EC-66321914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74C5-8E7D-408F-B38C-D9F99D83067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79FC3-D63E-A7CF-36F4-8BE4AFEE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B06F8-370E-491D-B078-0862AE46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ECE4-FAAD-40F7-B559-6E5892F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DFBBC-24AD-A5B7-9990-D0EF5451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74C5-8E7D-408F-B38C-D9F99D83067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17860-F359-62F9-4813-D3D84798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A4268-90B6-CD9F-F5F8-0E53FA95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ECE4-FAAD-40F7-B559-6E5892F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CCE3-7FA6-BD45-208A-A34A3B13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1E12-8207-3229-D342-8991F39C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7BA0B-07A9-4882-09B0-017E1B7F1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3224C-503C-6551-B061-8C4E98B1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74C5-8E7D-408F-B38C-D9F99D83067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F7680-20B2-74B1-E9C6-FD64F709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9D1D2-DECD-C8C8-C269-A5F00B4E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ECE4-FAAD-40F7-B559-6E5892F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97E2-6CC0-1DA9-C7AA-0FFE83F3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8455F-D7EB-00E7-E1CD-D9BC99374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D71E5-B84A-5700-ADCB-4E8424FB4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69ED-8AB7-950B-3B39-7C99698E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74C5-8E7D-408F-B38C-D9F99D83067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A2E1-C88E-3EF5-C37C-8F5E58AB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6B878-A742-3038-E2CD-4EAE2894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ECE4-FAAD-40F7-B559-6E5892F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4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9F344-0F19-B3E9-974D-EE1F9669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53B63-6514-9DC1-7494-FD567DD2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D5DDD-7048-4C10-07B9-A9CE11353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F74C5-8E7D-408F-B38C-D9F99D83067F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61090-53A3-508F-054C-F3E3D64A7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53082-4DA1-EB67-63DB-E543760B2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CECE4-FAAD-40F7-B559-6E5892FA6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kubernetes.io/docs/tasks/configure-pod-container/configure-service-accou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overview/working-with-objects/namespa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4867-46FE-3991-0216-EE8AE0442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RBAC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E76EE-4E78-A857-FA43-987E4C919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16380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A199-CF69-FDBA-FB6A-4B46AA2F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know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66F1F-F4C1-70CD-7CC3-01DDA493F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After you create a binding, you cannot change the Role or </a:t>
            </a:r>
            <a:r>
              <a:rPr lang="en-US" dirty="0" err="1">
                <a:latin typeface="+mj-lt"/>
              </a:rPr>
              <a:t>ClusterRole</a:t>
            </a:r>
            <a:r>
              <a:rPr lang="en-US" dirty="0">
                <a:latin typeface="+mj-lt"/>
              </a:rPr>
              <a:t> that it refers to. If you try to change a binding's </a:t>
            </a:r>
            <a:r>
              <a:rPr lang="en-US" dirty="0" err="1">
                <a:latin typeface="+mj-lt"/>
              </a:rPr>
              <a:t>roleRef</a:t>
            </a:r>
            <a:r>
              <a:rPr lang="en-US" dirty="0">
                <a:latin typeface="+mj-lt"/>
              </a:rPr>
              <a:t>, you get a validation error.</a:t>
            </a:r>
          </a:p>
          <a:p>
            <a:r>
              <a:rPr lang="en-US" dirty="0">
                <a:latin typeface="+mj-lt"/>
              </a:rPr>
              <a:t>If you do want to change the </a:t>
            </a:r>
            <a:r>
              <a:rPr lang="en-US" dirty="0" err="1">
                <a:latin typeface="+mj-lt"/>
              </a:rPr>
              <a:t>roleRef</a:t>
            </a:r>
            <a:r>
              <a:rPr lang="en-US" dirty="0">
                <a:latin typeface="+mj-lt"/>
              </a:rPr>
              <a:t> for a binding, you need to remove the binding object and create a replacement.</a:t>
            </a:r>
          </a:p>
          <a:p>
            <a:r>
              <a:rPr lang="en-US" dirty="0">
                <a:latin typeface="+mj-lt"/>
              </a:rPr>
              <a:t>Any change in </a:t>
            </a:r>
            <a:r>
              <a:rPr lang="en-US" dirty="0" err="1">
                <a:latin typeface="+mj-lt"/>
              </a:rPr>
              <a:t>roleRef</a:t>
            </a:r>
            <a:r>
              <a:rPr lang="en-US" dirty="0">
                <a:latin typeface="+mj-lt"/>
              </a:rPr>
              <a:t>, binding need to be recreated.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</a:rPr>
              <a:t>kubectl</a:t>
            </a:r>
            <a:r>
              <a:rPr lang="en-US" dirty="0">
                <a:latin typeface="+mj-lt"/>
              </a:rPr>
              <a:t> auth reconcile command-line utility creates or updates a manifest file containing RBAC objects, and handles deleting and recreating binding objects if required to change the role they refer to</a:t>
            </a:r>
          </a:p>
        </p:txBody>
      </p:sp>
    </p:spTree>
    <p:extLst>
      <p:ext uri="{BB962C8B-B14F-4D97-AF65-F5344CB8AC3E}">
        <p14:creationId xmlns:p14="http://schemas.microsoft.com/office/powerpoint/2010/main" val="373967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BAAF-75C2-0CB6-8CF5-EA98270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Referring to resources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805E-B4BC-1226-15B6-ECCADB2C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In the Kubernetes API, most resources are represented and accessed using a string representation of their object name, such as pods for a Pod. RBAC refers to resources using exactly the same name that appears in the URL for the relevant API endpoint.</a:t>
            </a:r>
          </a:p>
          <a:p>
            <a:r>
              <a:rPr lang="en-US" sz="2400" dirty="0">
                <a:latin typeface="+mj-lt"/>
              </a:rPr>
              <a:t>In this case, pods is the </a:t>
            </a:r>
            <a:r>
              <a:rPr lang="en-US" sz="2400" dirty="0" err="1">
                <a:latin typeface="+mj-lt"/>
              </a:rPr>
              <a:t>namespaced</a:t>
            </a:r>
            <a:r>
              <a:rPr lang="en-US" sz="2400" dirty="0">
                <a:latin typeface="+mj-lt"/>
              </a:rPr>
              <a:t> resource for Pod resources, and log is a </a:t>
            </a:r>
            <a:r>
              <a:rPr lang="en-US" sz="2400" dirty="0" err="1">
                <a:latin typeface="+mj-lt"/>
              </a:rPr>
              <a:t>subresource</a:t>
            </a:r>
            <a:r>
              <a:rPr lang="en-US" sz="2400" dirty="0">
                <a:latin typeface="+mj-lt"/>
              </a:rPr>
              <a:t> of pods. To represent this in an RBAC role, use a slash (/) to delimit the resource and </a:t>
            </a:r>
            <a:r>
              <a:rPr lang="en-US" sz="2400" dirty="0" err="1">
                <a:latin typeface="+mj-lt"/>
              </a:rPr>
              <a:t>subresource</a:t>
            </a:r>
            <a:r>
              <a:rPr lang="en-US" sz="2400" dirty="0">
                <a:latin typeface="+mj-lt"/>
              </a:rPr>
              <a:t>. To allow a subject to read pods and also access the log </a:t>
            </a:r>
            <a:r>
              <a:rPr lang="en-US" sz="2400" dirty="0" err="1">
                <a:latin typeface="+mj-lt"/>
              </a:rPr>
              <a:t>subresource</a:t>
            </a:r>
            <a:r>
              <a:rPr lang="en-US" sz="2400" dirty="0">
                <a:latin typeface="+mj-lt"/>
              </a:rPr>
              <a:t> for each of those Pods, you write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49E2E-673B-E5D0-4A68-62DE11C9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949" y="4740483"/>
            <a:ext cx="6205538" cy="15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2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DF0F-2D0E-C36C-23A8-A81486C1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sub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CDA6-93FA-9C34-500E-71E73EC3E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kubectl</a:t>
            </a:r>
            <a:r>
              <a:rPr lang="en-US" dirty="0"/>
              <a:t> proxy &amp;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A7116-3FD5-FDBA-4AD0-8F113A37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78" y="2451652"/>
            <a:ext cx="6018972" cy="1258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4E6DD-1509-D371-AA13-FC5483B88044}"/>
              </a:ext>
            </a:extLst>
          </p:cNvPr>
          <p:cNvSpPr txBox="1"/>
          <p:nvPr/>
        </p:nvSpPr>
        <p:spPr>
          <a:xfrm>
            <a:off x="1590261" y="3247647"/>
            <a:ext cx="75537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curl -s http://localhost:8001/api/v1/namespaces/default/pods/</a:t>
            </a:r>
          </a:p>
        </p:txBody>
      </p:sp>
    </p:spTree>
    <p:extLst>
      <p:ext uri="{BB962C8B-B14F-4D97-AF65-F5344CB8AC3E}">
        <p14:creationId xmlns:p14="http://schemas.microsoft.com/office/powerpoint/2010/main" val="97556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0457-3A9F-D706-37BC-B124F54C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use wildcards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2B5E-9D34-0879-ABFC-4C79E0613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Using wildcards in resource and verb entries could result in overly permissive access being granted to sensitive resources. For instance, if a new resource type is added, or a new </a:t>
            </a:r>
            <a:r>
              <a:rPr lang="en-US" dirty="0" err="1">
                <a:latin typeface="+mj-lt"/>
              </a:rPr>
              <a:t>subresource</a:t>
            </a:r>
            <a:r>
              <a:rPr lang="en-US" dirty="0">
                <a:latin typeface="+mj-lt"/>
              </a:rPr>
              <a:t> is added, or a new custom verb is checked, the wildcard entry automatically grants access.</a:t>
            </a:r>
          </a:p>
        </p:txBody>
      </p:sp>
    </p:spTree>
    <p:extLst>
      <p:ext uri="{BB962C8B-B14F-4D97-AF65-F5344CB8AC3E}">
        <p14:creationId xmlns:p14="http://schemas.microsoft.com/office/powerpoint/2010/main" val="22720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7CC3-35AC-5FBB-5B67-90C1ED51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Aggregated </a:t>
            </a:r>
            <a:r>
              <a:rPr lang="en-US" dirty="0" err="1"/>
              <a:t>ClusterRoles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864E-CE12-B9A4-F7C9-B2D024670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several </a:t>
            </a:r>
            <a:r>
              <a:rPr lang="en-US" dirty="0" err="1"/>
              <a:t>ClusterRoles</a:t>
            </a:r>
            <a:r>
              <a:rPr lang="en-US" dirty="0"/>
              <a:t> into one combined </a:t>
            </a:r>
            <a:r>
              <a:rPr lang="en-US" dirty="0" err="1"/>
              <a:t>ClusterRole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aggregationRule</a:t>
            </a:r>
            <a:r>
              <a:rPr lang="en-US" dirty="0"/>
              <a:t> defines a label selector that the controller uses to match other </a:t>
            </a:r>
            <a:r>
              <a:rPr lang="en-US" dirty="0" err="1"/>
              <a:t>ClusterRole</a:t>
            </a:r>
            <a:r>
              <a:rPr lang="en-US" dirty="0"/>
              <a:t> objects that should be combined into the rules field of this one.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58132-B5BD-827E-58FD-C0A5FB509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08" y="3699219"/>
            <a:ext cx="71437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2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9CD7-2625-AF3E-FC76-E6EF18D9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DF40C-420E-6A8F-09A4-4A48C1964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444" y="1510748"/>
            <a:ext cx="7693094" cy="3900246"/>
          </a:xfrm>
        </p:spPr>
      </p:pic>
    </p:spTree>
    <p:extLst>
      <p:ext uri="{BB962C8B-B14F-4D97-AF65-F5344CB8AC3E}">
        <p14:creationId xmlns:p14="http://schemas.microsoft.com/office/powerpoint/2010/main" val="330325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C8B5-4FE1-292E-DA87-05285564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964D30-C629-4A9D-21C2-15979DBCF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246" y="1690688"/>
            <a:ext cx="9400554" cy="3731901"/>
          </a:xfrm>
        </p:spPr>
      </p:pic>
    </p:spTree>
    <p:extLst>
      <p:ext uri="{BB962C8B-B14F-4D97-AF65-F5344CB8AC3E}">
        <p14:creationId xmlns:p14="http://schemas.microsoft.com/office/powerpoint/2010/main" val="428618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1331-811F-BDDE-37B3-26A06489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 in </a:t>
            </a:r>
            <a:r>
              <a:rPr lang="en-US" dirty="0" err="1"/>
              <a:t>RoleBinding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08CE-C875-B9B3-B495-82FAD6DB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RoleBinding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or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ClusterRoleBinding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binds a role to subjects. Subjects can be groups, users or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hlinkClick r:id="rId2"/>
              </a:rPr>
              <a:t>ServiceAccounts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8533C-6092-CA4E-EE10-C0CAB4E5D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963103"/>
            <a:ext cx="4629150" cy="127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9CD943-16B6-5E58-5555-6ABD50DC6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274" y="4176781"/>
            <a:ext cx="403860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FFC85-174B-361B-35F1-F4EBE4760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37" y="4176781"/>
            <a:ext cx="3733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46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B4C4-F2AF-252A-A89B-F2BFDF80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commands and </a:t>
            </a:r>
            <a:r>
              <a:rPr lang="en-US" dirty="0" err="1"/>
              <a:t>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AB9C-FAF0-9CBB-E3F6-F7E353AD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</a:t>
            </a:r>
            <a:r>
              <a:rPr lang="en-US"/>
              <a:t>cmds</a:t>
            </a:r>
          </a:p>
        </p:txBody>
      </p:sp>
    </p:spTree>
    <p:extLst>
      <p:ext uri="{BB962C8B-B14F-4D97-AF65-F5344CB8AC3E}">
        <p14:creationId xmlns:p14="http://schemas.microsoft.com/office/powerpoint/2010/main" val="329549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0B4C-C367-A3E3-39C3-50C08554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RBAC?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9A78-138D-0241-D652-17D4A469B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Role-Based access control (RBAC) is method of regulating the access to computer or network resources based on the roles.</a:t>
            </a:r>
          </a:p>
          <a:p>
            <a:r>
              <a:rPr lang="en-US" dirty="0">
                <a:latin typeface="+mj-lt"/>
              </a:rPr>
              <a:t>RBAC authorization uses the rbac.authorization.k8s.io </a:t>
            </a:r>
            <a:r>
              <a:rPr lang="en-US" dirty="0" err="1">
                <a:latin typeface="+mj-lt"/>
              </a:rPr>
              <a:t>api</a:t>
            </a:r>
            <a:r>
              <a:rPr lang="en-US" dirty="0">
                <a:latin typeface="+mj-lt"/>
              </a:rPr>
              <a:t> to drive authorization decision.</a:t>
            </a:r>
          </a:p>
          <a:p>
            <a:r>
              <a:rPr lang="en-US" dirty="0">
                <a:latin typeface="+mj-lt"/>
              </a:rPr>
              <a:t>RBAC declares four kind of objects:</a:t>
            </a:r>
          </a:p>
          <a:p>
            <a:pPr lvl="1"/>
            <a:r>
              <a:rPr lang="en-US" dirty="0">
                <a:latin typeface="+mj-lt"/>
              </a:rPr>
              <a:t>Role</a:t>
            </a:r>
          </a:p>
          <a:p>
            <a:pPr lvl="1"/>
            <a:r>
              <a:rPr lang="en-US" dirty="0" err="1">
                <a:latin typeface="+mj-lt"/>
              </a:rPr>
              <a:t>ClusterRole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RoleBinding</a:t>
            </a:r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ClusterRoleBinding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61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53E3-12FB-2294-26E8-08E850CA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RBAC vs CLUSTERROLE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41DB-F2DC-7941-85E0-44256E2D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A Role always sets permissions within a particular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  <a:hlinkClick r:id="rId2"/>
              </a:rPr>
              <a:t>namespace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; when you create a Role, you have to specify the namespace it belongs in.</a:t>
            </a:r>
          </a:p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ClusterRoles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, by contrast, is a non-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namespaced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resource.</a:t>
            </a:r>
          </a:p>
          <a:p>
            <a:pPr algn="l"/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ClusterRoles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have several uses. You can use 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ClusterRole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to: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define permissions 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namespaced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resources and be granted access within individual namespace(s)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define permissions on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+mj-lt"/>
              </a:rPr>
              <a:t>namespaced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 resources and be granted access across all namespaces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define permissions on cluster-scoped resources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99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89E2-33BA-2C5D-7D35-3F77DA05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1247B0-280F-29C9-B026-07C7D758A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974" y="1974575"/>
            <a:ext cx="7388501" cy="3723860"/>
          </a:xfrm>
        </p:spPr>
      </p:pic>
    </p:spTree>
    <p:extLst>
      <p:ext uri="{BB962C8B-B14F-4D97-AF65-F5344CB8AC3E}">
        <p14:creationId xmlns:p14="http://schemas.microsoft.com/office/powerpoint/2010/main" val="59241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FB13-3A09-7076-120F-3FCCDD2F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ClusterRole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DB650-10A3-8A5D-3CC3-7D8EF8C5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5" y="2090737"/>
            <a:ext cx="8150915" cy="38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9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1514-C752-21E6-930D-41ABCD80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next: </a:t>
            </a:r>
            <a:r>
              <a:rPr lang="en-US" dirty="0" err="1"/>
              <a:t>RoleBinding</a:t>
            </a:r>
            <a:r>
              <a:rPr lang="en-US" dirty="0"/>
              <a:t> and </a:t>
            </a:r>
            <a:r>
              <a:rPr lang="en-US" dirty="0" err="1"/>
              <a:t>ClusterRoleBinding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AD1C9-DCC6-0208-46FB-828521FCA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 role binding grant the permission defined in a role to a user or set of users.</a:t>
            </a:r>
          </a:p>
          <a:p>
            <a:r>
              <a:rPr lang="en-US" dirty="0">
                <a:latin typeface="+mj-lt"/>
              </a:rPr>
              <a:t>Its holds a list of subjects such as </a:t>
            </a:r>
            <a:r>
              <a:rPr lang="en-US" dirty="0" err="1">
                <a:latin typeface="+mj-lt"/>
              </a:rPr>
              <a:t>users,group,service</a:t>
            </a:r>
            <a:r>
              <a:rPr lang="en-US" dirty="0">
                <a:latin typeface="+mj-lt"/>
              </a:rPr>
              <a:t> account and a reference to the role being granted.</a:t>
            </a:r>
          </a:p>
          <a:p>
            <a:r>
              <a:rPr lang="en-US" dirty="0">
                <a:latin typeface="+mj-lt"/>
              </a:rPr>
              <a:t>A </a:t>
            </a:r>
            <a:r>
              <a:rPr lang="en-US" dirty="0" err="1">
                <a:latin typeface="+mj-lt"/>
              </a:rPr>
              <a:t>RoleBinding</a:t>
            </a:r>
            <a:r>
              <a:rPr lang="en-US" dirty="0">
                <a:latin typeface="+mj-lt"/>
              </a:rPr>
              <a:t> is specific to namespace</a:t>
            </a:r>
          </a:p>
          <a:p>
            <a:r>
              <a:rPr lang="en-US" dirty="0">
                <a:latin typeface="+mj-lt"/>
              </a:rPr>
              <a:t>A </a:t>
            </a:r>
            <a:r>
              <a:rPr lang="en-US" dirty="0" err="1">
                <a:latin typeface="+mj-lt"/>
              </a:rPr>
              <a:t>ClusterRoleBinding</a:t>
            </a:r>
            <a:r>
              <a:rPr lang="en-US" dirty="0">
                <a:latin typeface="+mj-lt"/>
              </a:rPr>
              <a:t> grants access cluster-wide</a:t>
            </a:r>
          </a:p>
          <a:p>
            <a:r>
              <a:rPr lang="en-US" dirty="0">
                <a:latin typeface="+mj-lt"/>
              </a:rPr>
              <a:t>A </a:t>
            </a:r>
            <a:r>
              <a:rPr lang="en-US" dirty="0" err="1">
                <a:latin typeface="+mj-lt"/>
              </a:rPr>
              <a:t>RoleBinding</a:t>
            </a:r>
            <a:r>
              <a:rPr lang="en-US" dirty="0">
                <a:latin typeface="+mj-lt"/>
              </a:rPr>
              <a:t> can refer to </a:t>
            </a:r>
            <a:r>
              <a:rPr lang="en-US" dirty="0" err="1">
                <a:latin typeface="+mj-lt"/>
              </a:rPr>
              <a:t>ClusterRole</a:t>
            </a:r>
            <a:r>
              <a:rPr lang="en-US" dirty="0">
                <a:latin typeface="+mj-lt"/>
              </a:rPr>
              <a:t> as well.</a:t>
            </a:r>
          </a:p>
          <a:p>
            <a:r>
              <a:rPr lang="en-US" dirty="0">
                <a:latin typeface="+mj-lt"/>
              </a:rPr>
              <a:t>If you bind a </a:t>
            </a:r>
            <a:r>
              <a:rPr lang="en-US" dirty="0" err="1">
                <a:latin typeface="+mj-lt"/>
              </a:rPr>
              <a:t>ClusterRole</a:t>
            </a:r>
            <a:r>
              <a:rPr lang="en-US" dirty="0">
                <a:latin typeface="+mj-lt"/>
              </a:rPr>
              <a:t> to all the namespace, use </a:t>
            </a:r>
            <a:r>
              <a:rPr lang="en-US" dirty="0" err="1">
                <a:latin typeface="+mj-lt"/>
              </a:rPr>
              <a:t>ClusterRoleBinding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21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8515-6237-CBC9-1F6F-B4DBC9D3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RoleBinding</a:t>
            </a:r>
            <a:r>
              <a:rPr lang="en-US" dirty="0"/>
              <a:t> Refer to Role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16063-128B-964D-7A59-58FFF2340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1690688"/>
            <a:ext cx="8575191" cy="4445069"/>
          </a:xfrm>
        </p:spPr>
      </p:pic>
    </p:spTree>
    <p:extLst>
      <p:ext uri="{BB962C8B-B14F-4D97-AF65-F5344CB8AC3E}">
        <p14:creationId xmlns:p14="http://schemas.microsoft.com/office/powerpoint/2010/main" val="167815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7D5B-C96B-BFEB-7BD4-E5057F67F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RoleBinding</a:t>
            </a:r>
            <a:r>
              <a:rPr lang="en-US" dirty="0"/>
              <a:t> Refer to </a:t>
            </a:r>
            <a:r>
              <a:rPr lang="en-US" dirty="0" err="1"/>
              <a:t>ClusterRole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2C5EB-27E1-D5BD-8BDD-D2DDF9098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17" y="2058194"/>
            <a:ext cx="8452195" cy="3886200"/>
          </a:xfrm>
        </p:spPr>
      </p:pic>
    </p:spTree>
    <p:extLst>
      <p:ext uri="{BB962C8B-B14F-4D97-AF65-F5344CB8AC3E}">
        <p14:creationId xmlns:p14="http://schemas.microsoft.com/office/powerpoint/2010/main" val="13395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BE81-A672-1178-DC69-971C74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ClusterRoleBinding</a:t>
            </a:r>
            <a:r>
              <a:rPr lang="en-US" dirty="0"/>
              <a:t>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2FDC0-D36F-1A80-8712-AEDB37BC8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470" y="1948070"/>
            <a:ext cx="8253205" cy="4041913"/>
          </a:xfrm>
        </p:spPr>
      </p:pic>
    </p:spTree>
    <p:extLst>
      <p:ext uri="{BB962C8B-B14F-4D97-AF65-F5344CB8AC3E}">
        <p14:creationId xmlns:p14="http://schemas.microsoft.com/office/powerpoint/2010/main" val="280067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598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Office Theme</vt:lpstr>
      <vt:lpstr>RBAC </vt:lpstr>
      <vt:lpstr>What is RBAC?</vt:lpstr>
      <vt:lpstr>RBAC vs CLUSTERROLE </vt:lpstr>
      <vt:lpstr>Role example</vt:lpstr>
      <vt:lpstr>ClusterRole</vt:lpstr>
      <vt:lpstr>What next: RoleBinding and ClusterRoleBinding</vt:lpstr>
      <vt:lpstr>RoleBinding Refer to Role</vt:lpstr>
      <vt:lpstr>RoleBinding Refer to ClusterRole</vt:lpstr>
      <vt:lpstr>ClusterRoleBinding Example</vt:lpstr>
      <vt:lpstr>Good To know facts</vt:lpstr>
      <vt:lpstr>Referring to resources</vt:lpstr>
      <vt:lpstr>How to access sub resources</vt:lpstr>
      <vt:lpstr>Don’t use wildcards </vt:lpstr>
      <vt:lpstr>Aggregated ClusterRoles</vt:lpstr>
      <vt:lpstr>..</vt:lpstr>
      <vt:lpstr>Rules</vt:lpstr>
      <vt:lpstr>Subject in RoleBinding</vt:lpstr>
      <vt:lpstr>Try commands and yaml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RBAC </dc:title>
  <dc:creator>john</dc:creator>
  <cp:lastModifiedBy>john</cp:lastModifiedBy>
  <cp:revision>20</cp:revision>
  <dcterms:created xsi:type="dcterms:W3CDTF">2022-09-27T00:03:04Z</dcterms:created>
  <dcterms:modified xsi:type="dcterms:W3CDTF">2022-09-30T03:10:08Z</dcterms:modified>
</cp:coreProperties>
</file>