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8D43-26C7-0D2B-A5BE-DC91D84D3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9AD73-C025-437B-6480-F1986B996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80CC-8AD1-3FE0-C6DA-E2D6D01E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4214-2DC2-733D-37BB-BCE7C7B8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A5A1-B84B-F04D-CA1F-F0A0FD34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CAB9-379D-3711-F8C9-38E9D72D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A3575-239B-5EE8-3555-8F2BD8F8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F4F71-38C4-75FD-0F85-D7D14DBA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F7DB-8E65-2E16-2ED6-A7CA491A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8926-3B22-5E49-C715-434B4C8C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B6144-94E9-06C1-3338-ED9BF06AC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F27FB-C5FD-3314-142F-2A2039EB6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D1A7-EA58-6F4C-B514-69CA1EDF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7673-720F-FB6C-94D8-4007A47B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87D3-B638-93BB-55F9-175A9D6F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EB45-2269-68E3-04E1-EAC57E23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E74C-14CE-E55B-7D1A-786E72D4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626A-B575-B4EB-D5C6-69AB3B38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4842-85C4-A820-7E0F-60A6206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17A15-53A3-A754-1C39-FB54D785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91AF-DC3C-8B65-5278-56780029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D46E-9364-175C-D523-D343072B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1E89-DCD9-05DE-175B-0D6A6A11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FB88-5DF4-23AB-86BB-0A3A6AD5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319E-20F2-66DE-767B-49453099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F160-A4D2-E6B5-CFBE-8D2CD928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96A4-4BC5-F718-E11C-3DF19305E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8757F-8E29-8BFA-A646-09F2B1ED8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0D8CE-86CD-F54A-F447-8DB199F6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731D5-FEB9-69A5-74E9-6B93AE69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7354D-DCCC-3960-D454-C16E7ADA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789D-7B0D-E423-8FCD-19300C19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D0340-9586-CD12-4CB1-3D19FA14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3BC7B-9EDC-6377-A405-BF532B75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D0B57-8EC8-A129-083B-F3C506810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8622E-892A-F738-6A1D-D9CBA1C00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52A1C-FE0D-5059-BC71-80F420B0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C438B-B86A-08D5-80EC-84C53261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3AC7C-8F23-77C3-22C7-2492892D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E56F-7785-2A28-4404-8F69A58D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62AAE-F27C-7667-92DC-6E5650F6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11A93-94D2-2502-E111-88127278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2E144-64B5-0860-09EE-069C7213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D16F7-E6C9-E3EE-B7A6-A3068F9C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F678A-D866-C7CC-D668-B3C5A39B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45CB-65BD-F6EF-51AC-A5EC67AA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5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CE32-2444-0F3D-B189-57C97F4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93E3-F85A-57D4-652F-5624F47A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ABDE-ED56-F389-AD2A-C5D1D072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95A7B-C1E8-3CDC-AD50-34F8D554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63CC-22DC-7261-3AD9-B545D54F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B0881-6CB5-EE5B-15B2-D1A8DE76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FD1B-41F7-8281-9E7B-FCE4B504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AD6D-3836-3D75-325F-F929FDB24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8914-81B1-8804-47C7-22701DFC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3336-5DFD-6F3E-905B-7A4C9886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9771-8344-8C85-E6CA-BFDE0B25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17962-95D1-AA89-681F-C18F4673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9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18FBD-D124-1493-E241-9DE2176F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2F6A-0144-0CAC-CCF0-481DFC7A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3C0A7-6B66-6ED8-3565-5B86492E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31F99-DC90-4300-B428-701B073468C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73EC-2C05-3E46-C612-7B32271C4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EF19-FBE0-89B9-8ECC-D740266E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1AFC-0F30-476B-AFF9-56960CB1C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torage/volumes/" TargetMode="External"/><Relationship Id="rId2" Type="http://schemas.openxmlformats.org/officeDocument/2006/relationships/hyperlink" Target="https://kubernetes.io/docs/concepts/configuration/secret/#using-secrets-as-files-from-a-po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configuration/secret/#using-secrets-as-environment-variab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tasks/configmap-secret/managing-secret-using-kubect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ED6E-6411-D72D-2E09-A12EA95C3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E4623-4401-698A-FFDA-DA5CA1232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5424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8441-6D88-C476-C171-84E3351E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in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3FAE-2B87-F576-FFCA-20E6F7C1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Secret is an object that contains a small amount of sensitive data such as a password, a token, or a key.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here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arePod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to use a Secret: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As </a:t>
            </a:r>
            <a:r>
              <a:rPr lang="en-US" b="0" i="0" u="none" strike="noStrike" dirty="0">
                <a:solidFill>
                  <a:srgbClr val="3371E3"/>
                </a:solidFill>
                <a:effectLst/>
                <a:latin typeface="+mj-lt"/>
                <a:hlinkClick r:id="rId2"/>
              </a:rPr>
              <a:t>files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in a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  <a:hlinkClick r:id="rId3"/>
              </a:rPr>
              <a:t>volume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mounted on one or more of its containers.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As </a:t>
            </a:r>
            <a:r>
              <a:rPr lang="en-US" b="0" i="0" u="none" strike="noStrike" dirty="0">
                <a:solidFill>
                  <a:srgbClr val="3371E3"/>
                </a:solidFill>
                <a:effectLst/>
                <a:latin typeface="+mj-lt"/>
                <a:hlinkClick r:id="rId4"/>
              </a:rPr>
              <a:t>container environment variable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You can specify the data and/or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stringData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field when creating a configuration file for a Secret. The data and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stringData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fields are optional.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Individual secrets are limited to 1MiB in size.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381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1F57-7E1F-7D09-4E19-6C45CE2F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in Data/</a:t>
            </a:r>
            <a:r>
              <a:rPr lang="en-US" dirty="0" err="1"/>
              <a:t>StringData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2133-96B4-AA88-5672-38B71B9D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kubernetes.io/basic-auth type is provided for storing credentials needed for basic authentication. When using this Secret type, the data field of the Secret must contain one of the following two keys:</a:t>
            </a:r>
          </a:p>
          <a:p>
            <a:pPr lvl="1"/>
            <a:r>
              <a:rPr lang="en-US" dirty="0">
                <a:latin typeface="+mj-lt"/>
              </a:rPr>
              <a:t>username: the user name for authentication</a:t>
            </a:r>
          </a:p>
          <a:p>
            <a:pPr lvl="1"/>
            <a:r>
              <a:rPr lang="en-US" dirty="0">
                <a:latin typeface="+mj-lt"/>
              </a:rPr>
              <a:t>password: the password or token for authentication</a:t>
            </a:r>
          </a:p>
          <a:p>
            <a:r>
              <a:rPr lang="en-US" dirty="0">
                <a:latin typeface="+mj-lt"/>
              </a:rPr>
              <a:t>Both values for the above two keys are base64 encoded strings. You can, of course, provide the clear text content using the </a:t>
            </a:r>
            <a:r>
              <a:rPr lang="en-US" dirty="0" err="1">
                <a:latin typeface="+mj-lt"/>
              </a:rPr>
              <a:t>stringData</a:t>
            </a:r>
            <a:r>
              <a:rPr lang="en-US" dirty="0">
                <a:latin typeface="+mj-lt"/>
              </a:rPr>
              <a:t> for Secret creation.</a:t>
            </a:r>
          </a:p>
        </p:txBody>
      </p:sp>
    </p:spTree>
    <p:extLst>
      <p:ext uri="{BB962C8B-B14F-4D97-AF65-F5344CB8AC3E}">
        <p14:creationId xmlns:p14="http://schemas.microsoft.com/office/powerpoint/2010/main" val="41978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5C03-305F-C36C-24DA-8363A968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Manifest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6D7C-D79F-98DC-BABE-3B46D7AA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Secret</a:t>
            </a:r>
          </a:p>
          <a:p>
            <a:pPr marL="0" indent="0">
              <a:buNone/>
            </a:pPr>
            <a:r>
              <a:rPr lang="en-US" dirty="0"/>
              <a:t>metadata:</a:t>
            </a:r>
          </a:p>
          <a:p>
            <a:pPr marL="0" indent="0">
              <a:buNone/>
            </a:pPr>
            <a:r>
              <a:rPr lang="en-US" dirty="0"/>
              <a:t>  name: secret-basic-auth</a:t>
            </a:r>
          </a:p>
          <a:p>
            <a:pPr marL="0" indent="0">
              <a:buNone/>
            </a:pPr>
            <a:r>
              <a:rPr lang="en-US" dirty="0"/>
              <a:t>type: kubernetes.io/basic-auth</a:t>
            </a:r>
          </a:p>
          <a:p>
            <a:pPr marL="0" indent="0">
              <a:buNone/>
            </a:pPr>
            <a:r>
              <a:rPr lang="en-US" dirty="0" err="1"/>
              <a:t>stringData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username: admin      # required field for kubernetes.io/basic-auth</a:t>
            </a:r>
          </a:p>
          <a:p>
            <a:pPr marL="0" indent="0">
              <a:buNone/>
            </a:pPr>
            <a:r>
              <a:rPr lang="en-US" dirty="0"/>
              <a:t>  password: t0p-Secret # required field for kubernetes.io/basic-auth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9C90-B86B-B395-CC61-C192C299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Ssh</a:t>
            </a:r>
            <a:r>
              <a:rPr lang="en-US" dirty="0"/>
              <a:t> authentication </a:t>
            </a:r>
            <a:r>
              <a:rPr lang="en-US" dirty="0" err="1"/>
              <a:t>secuirty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F57F1-EDD9-064D-BCAD-6470CA78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builtin</a:t>
            </a:r>
            <a:r>
              <a:rPr lang="en-US" dirty="0"/>
              <a:t> type kubernetes.io/</a:t>
            </a:r>
            <a:r>
              <a:rPr lang="en-US" dirty="0" err="1"/>
              <a:t>ssh</a:t>
            </a:r>
            <a:r>
              <a:rPr lang="en-US" dirty="0"/>
              <a:t>-auth is provided for storing data used in SSH authentication. When using this Secret type, you will have to specify a </a:t>
            </a:r>
            <a:r>
              <a:rPr lang="en-US" dirty="0" err="1"/>
              <a:t>ssh-privatekey</a:t>
            </a:r>
            <a:r>
              <a:rPr lang="en-US" dirty="0"/>
              <a:t> key-value pair in the data (or </a:t>
            </a:r>
            <a:r>
              <a:rPr lang="en-US" dirty="0" err="1"/>
              <a:t>stringData</a:t>
            </a:r>
            <a:r>
              <a:rPr lang="en-US" dirty="0"/>
              <a:t>) field as the SSH credential to use.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FB68B-6800-60C8-A19D-CA6AE33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579329"/>
            <a:ext cx="58102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8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C2F9-9324-3A1C-2507-1B03E3B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23BAB-CA6B-135F-4497-EE7D14EA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Kubernetes provides a </a:t>
            </a:r>
            <a:r>
              <a:rPr lang="en-US" dirty="0" err="1">
                <a:latin typeface="+mj-lt"/>
              </a:rPr>
              <a:t>builtin</a:t>
            </a:r>
            <a:r>
              <a:rPr lang="en-US" dirty="0">
                <a:latin typeface="+mj-lt"/>
              </a:rPr>
              <a:t> Secret type kubernetes.io/</a:t>
            </a:r>
            <a:r>
              <a:rPr lang="en-US" dirty="0" err="1">
                <a:latin typeface="+mj-lt"/>
              </a:rPr>
              <a:t>tls</a:t>
            </a:r>
            <a:r>
              <a:rPr lang="en-US" dirty="0">
                <a:latin typeface="+mj-lt"/>
              </a:rPr>
              <a:t> for storing a certificate and its associated key that are typically used for TLS.</a:t>
            </a:r>
          </a:p>
          <a:p>
            <a:r>
              <a:rPr lang="en-US" dirty="0">
                <a:latin typeface="+mj-lt"/>
              </a:rPr>
              <a:t>Using this type of Secret, the </a:t>
            </a:r>
            <a:r>
              <a:rPr lang="en-US" dirty="0" err="1">
                <a:latin typeface="+mj-lt"/>
              </a:rPr>
              <a:t>tls.key</a:t>
            </a:r>
            <a:r>
              <a:rPr lang="en-US" dirty="0">
                <a:latin typeface="+mj-lt"/>
              </a:rPr>
              <a:t> and the tls.crt key must be provided in the data  field of the Secret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061D9-A0EE-F310-B2FD-A241E06B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46" y="3757613"/>
            <a:ext cx="59817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1582-3D45-DF4F-D4FE-AFD2B32B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</a:t>
            </a:r>
            <a:r>
              <a:rPr lang="en-US" dirty="0"/>
              <a:t>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E338-CE72-EED3-3446-088DBFD7B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bootstrap token Secret can be created by explicitly specifying the Secret type to bootstrap.kubernetes.io/token. This type of Secret is designed for tokens used during the node bootstrap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3D69-43E8-10E4-4914-01D35A38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46" y="3177001"/>
            <a:ext cx="6743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8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8110-6705-6505-E725-17C75F6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8CA4-55B1-1D94-6841-C1D0FB98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token-id: A random 6 character string as the token identifier. Required.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token-secret: A random 16 character string as the actual token secret. Required.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description: A human-readable string that describes what the token is used for. Optional.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expiration: An absolute UTC time using RFC3339 specifying when the token should be expired. Optional.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usage-bootstrap-&lt;usage&gt;: A </a:t>
            </a:r>
            <a:r>
              <a:rPr lang="en-US" dirty="0" err="1">
                <a:latin typeface="+mj-lt"/>
              </a:rPr>
              <a:t>boolean</a:t>
            </a:r>
            <a:r>
              <a:rPr lang="en-US" dirty="0">
                <a:latin typeface="+mj-lt"/>
              </a:rPr>
              <a:t> flag indicating additional usage for the bootstrap token.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auth-extra-groups: A comma-separated list of group names that will be authenticated as in addition to the </a:t>
            </a:r>
            <a:r>
              <a:rPr lang="en-US" dirty="0" err="1">
                <a:latin typeface="+mj-lt"/>
              </a:rPr>
              <a:t>system:bootstrappers</a:t>
            </a:r>
            <a:r>
              <a:rPr lang="en-US" dirty="0">
                <a:latin typeface="+mj-lt"/>
              </a:rPr>
              <a:t> group.</a:t>
            </a:r>
          </a:p>
        </p:txBody>
      </p:sp>
    </p:spTree>
    <p:extLst>
      <p:ext uri="{BB962C8B-B14F-4D97-AF65-F5344CB8AC3E}">
        <p14:creationId xmlns:p14="http://schemas.microsoft.com/office/powerpoint/2010/main" val="288617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B0EB-8611-A8C3-01AB-C4352368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using </a:t>
            </a:r>
            <a:r>
              <a:rPr lang="en-US" dirty="0" err="1"/>
              <a:t>kubectl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A3E7-F205-1209-9456-986250F4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echo -n 'admin' &gt; ./username.txt</a:t>
            </a:r>
          </a:p>
          <a:p>
            <a:r>
              <a:rPr lang="pt-BR" dirty="0">
                <a:hlinkClick r:id="rId2"/>
              </a:rPr>
              <a:t>echo -n '1f2d1e2e67df' &gt; ./password.txt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https://kubernetes.io/docs/tasks/configmap-secret/managing-secret-using-kubectl/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create secret generic </a:t>
            </a:r>
            <a:r>
              <a:rPr lang="en-US" dirty="0" err="1"/>
              <a:t>db</a:t>
            </a:r>
            <a:r>
              <a:rPr lang="en-US" dirty="0"/>
              <a:t>-user-pass \</a:t>
            </a:r>
          </a:p>
          <a:p>
            <a:pPr marL="0" indent="0">
              <a:buNone/>
            </a:pPr>
            <a:r>
              <a:rPr lang="en-US" dirty="0"/>
              <a:t>  --from-file=./username.txt \</a:t>
            </a:r>
          </a:p>
          <a:p>
            <a:pPr marL="0" indent="0">
              <a:buNone/>
            </a:pPr>
            <a:r>
              <a:rPr lang="en-US" dirty="0"/>
              <a:t>--from-file=./password.txt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535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Secret</vt:lpstr>
      <vt:lpstr>Secret in kubernetes</vt:lpstr>
      <vt:lpstr>Secret in Data/StringData</vt:lpstr>
      <vt:lpstr>Manifest file</vt:lpstr>
      <vt:lpstr>Ssh authentication secuirty</vt:lpstr>
      <vt:lpstr>TLS Secret</vt:lpstr>
      <vt:lpstr>BootStrap Token</vt:lpstr>
      <vt:lpstr>..</vt:lpstr>
      <vt:lpstr>Secret using kubectl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</dc:title>
  <dc:creator>john</dc:creator>
  <cp:lastModifiedBy>john</cp:lastModifiedBy>
  <cp:revision>10</cp:revision>
  <dcterms:created xsi:type="dcterms:W3CDTF">2022-09-27T10:31:43Z</dcterms:created>
  <dcterms:modified xsi:type="dcterms:W3CDTF">2022-09-28T01:17:17Z</dcterms:modified>
</cp:coreProperties>
</file>