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D6DF4-EC34-699E-BC42-4576F4700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E47CB-1F55-54FB-B468-D6F4570590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2021D-5B1B-D5AB-A5A3-453D2EAD3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709F-EB36-43F5-9980-80F91C2DEA2C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1FF58-406F-C27B-657D-71881FD3C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5C988-31CF-871B-A189-B68C6A24A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948B-E7D0-4684-B2FE-4FE2C6EAF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48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914B3-CB39-86AE-225C-BD77CB93C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C823C-3944-C8BD-1AD0-F2B07EA6B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AF864-BCA6-89D8-D900-DF03E3E43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709F-EB36-43F5-9980-80F91C2DEA2C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DE3CD-59DD-AFFF-7CFB-B06AAB32F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FED34-1C5A-018E-B548-307A30066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948B-E7D0-4684-B2FE-4FE2C6EAF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92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9E84BD-18B9-CBEB-7D32-620E5F1F4E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C1C3F-F8A4-C462-74B5-FC7074693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2DEF9-90CB-767A-2879-D8D828E93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709F-EB36-43F5-9980-80F91C2DEA2C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9A7F6-71CE-A54E-5409-5E59C6D89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03257-35A0-D07F-3160-54956D9D4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948B-E7D0-4684-B2FE-4FE2C6EAF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50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50914-D4E3-1E85-1BF7-08BB6CCD0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B734C-97AE-50E1-45CD-9DDB12A7B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2A286-4B19-B7CA-D948-6828E0CC1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709F-EB36-43F5-9980-80F91C2DEA2C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211B7-8A51-CE17-CD8A-3EFEB8F9B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F1BF2-27BE-AA55-DD9C-A9F0C6BB9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948B-E7D0-4684-B2FE-4FE2C6EAF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9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E55D3-1A4E-321C-A959-EFF9DB724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955DD-6F02-1FD9-D1CD-D3886598E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E6C66-D11C-4586-2F03-973E6543C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709F-EB36-43F5-9980-80F91C2DEA2C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377BF-FFB6-7FCF-0477-839C35B17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7951E-E1A4-C524-3AC6-801679CD1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948B-E7D0-4684-B2FE-4FE2C6EAF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62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D2482-4DDB-A803-E54D-2F4D38AAF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35AAD-BD4C-6E94-044B-08F475216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3A0D2-F36E-B729-955E-13ACCBA5F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E898C-BF4B-89F0-9CA8-1A361CA86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709F-EB36-43F5-9980-80F91C2DEA2C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C0B68-302F-908D-2B38-6CC0DC8CA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475BB-0145-92BD-9B2B-174641CF1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948B-E7D0-4684-B2FE-4FE2C6EAF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0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20813-9FEC-F3F1-3C62-6B29A5C4D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D674B-08FA-3CB3-E0BE-D13190396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ADF90-9CC2-8F6F-243F-4F502A6C5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66EE4D-DA58-225D-6AB5-29C5878E1C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7075EC-A663-91B3-0BEA-3710BD0A23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65B272-CB4D-1E17-85D0-33828A1A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709F-EB36-43F5-9980-80F91C2DEA2C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DB2BC5-2A01-9EAB-F3F5-D0DB3BE6C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8B3360-9993-4DDF-7F8A-8E5EEB725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948B-E7D0-4684-B2FE-4FE2C6EAF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2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0C14-345D-F446-4C70-23514E176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57B2AC-73D8-5B81-368C-CEA3B7281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709F-EB36-43F5-9980-80F91C2DEA2C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516130-36F1-18B4-3BFA-FE78FE42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3CA0DB-8836-A8AB-E399-BC66CAA09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948B-E7D0-4684-B2FE-4FE2C6EAF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95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8ECCFA-1376-1B64-C24D-162DE8C17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709F-EB36-43F5-9980-80F91C2DEA2C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8346A9-B984-1E53-6B64-61E8E1A44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930D-E9D5-35A3-ACBF-1B5A9D768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948B-E7D0-4684-B2FE-4FE2C6EAF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407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8D8B8-3DA8-363A-70D8-A5B6F5FBA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ED58E-F6FD-B28E-0D82-42F340F3A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68B62-65D3-E5A0-A5FC-ED4B0EF5E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7EE12-F087-B7C6-3003-5A6B1982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709F-EB36-43F5-9980-80F91C2DEA2C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FF232-7BEA-8A14-F0B6-DD233D27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F9D51-7DBF-7C55-5386-539B20A22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948B-E7D0-4684-B2FE-4FE2C6EAF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79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E676E-A6BE-80A7-D088-664EA7582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07925A-2FE6-4355-A87F-0313F51F2D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D70CB-46B2-57F5-8FEC-D5D25D108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902A4-C973-B338-2734-4E15AF901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709F-EB36-43F5-9980-80F91C2DEA2C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9D47F-DEF9-BB83-66D7-47BC8BAD6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ACFBD-94A6-D2AF-74BA-CBED1C789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948B-E7D0-4684-B2FE-4FE2C6EAF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64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131F48-5856-4D73-200F-E78224A52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714C2-A86D-5F1C-4784-1BE47AA68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5FDF9-D231-4F73-C9D2-B9B35CA6C9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D709F-EB36-43F5-9980-80F91C2DEA2C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412C8-1C21-1C63-9456-463BA8BC0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2D335-6913-0AC2-2885-99DD429B5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C948B-E7D0-4684-B2FE-4FE2C6EAF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7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B353-4BE3-35E9-A7F4-BE5E643322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Service mesh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EE9C2A-5569-1489-CE11-990B51E457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92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1AA20-E91C-AACD-3F78-666647C29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3A2AD-CE99-EFC8-EAA1-54C70F1B1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the challenges of service mesh</a:t>
            </a:r>
          </a:p>
          <a:p>
            <a:r>
              <a:rPr lang="en-US" dirty="0"/>
              <a:t>What is service mesh</a:t>
            </a:r>
          </a:p>
          <a:p>
            <a:r>
              <a:rPr lang="en-US" dirty="0"/>
              <a:t>Understand the architecture of service mesh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626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D2EB1-3D24-68B8-E501-D38637F63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78D36-E4FF-36E7-55FB-A53B7A578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logic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Retry logic</a:t>
            </a:r>
          </a:p>
          <a:p>
            <a:r>
              <a:rPr lang="en-US" dirty="0"/>
              <a:t>Metrics</a:t>
            </a:r>
          </a:p>
          <a:p>
            <a:r>
              <a:rPr lang="en-US" dirty="0"/>
              <a:t>tracing</a:t>
            </a:r>
          </a:p>
        </p:txBody>
      </p:sp>
    </p:spTree>
    <p:extLst>
      <p:ext uri="{BB962C8B-B14F-4D97-AF65-F5344CB8AC3E}">
        <p14:creationId xmlns:p14="http://schemas.microsoft.com/office/powerpoint/2010/main" val="1083196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25D3B-EA36-D483-FAE8-8282C79D5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mesh with sidecar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F6CE2-F55C-4941-0536-2CC388EDB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Handles network logic</a:t>
            </a:r>
          </a:p>
          <a:p>
            <a:r>
              <a:rPr lang="en-US" dirty="0"/>
              <a:t>Acts as proxy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41B887-5D5D-41C4-ECB3-4DFE31D4A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492" y="3148013"/>
            <a:ext cx="73056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857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5DA88-72B2-9709-17E5-A255E40FA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During new release (Traffic splitting): Canary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4934AC-0BA8-A145-88A4-8BF81E9C9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73357"/>
            <a:ext cx="8267700" cy="2833859"/>
          </a:xfrm>
        </p:spPr>
      </p:pic>
    </p:spTree>
    <p:extLst>
      <p:ext uri="{BB962C8B-B14F-4D97-AF65-F5344CB8AC3E}">
        <p14:creationId xmlns:p14="http://schemas.microsoft.com/office/powerpoint/2010/main" val="2477042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9023B-5D36-B4CE-E112-17EB5B315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Istio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AE76D-981E-E89E-3C92-B7239E8B7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Istio is one of implementation of service mesh</a:t>
            </a:r>
          </a:p>
          <a:p>
            <a:r>
              <a:rPr lang="en-US" dirty="0"/>
              <a:t>Istio divide in two parts</a:t>
            </a:r>
          </a:p>
          <a:p>
            <a:pPr lvl="1"/>
            <a:r>
              <a:rPr lang="en-US" dirty="0"/>
              <a:t>Control plane :</a:t>
            </a:r>
            <a:r>
              <a:rPr lang="en-US" dirty="0" err="1"/>
              <a:t>istiod</a:t>
            </a:r>
            <a:r>
              <a:rPr lang="en-US" dirty="0"/>
              <a:t> (configuration, discovery, certificates)  - All components integrated in </a:t>
            </a:r>
            <a:r>
              <a:rPr lang="en-US" dirty="0" err="1"/>
              <a:t>istiod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Data plane: Envoy proxy</a:t>
            </a:r>
          </a:p>
          <a:p>
            <a:r>
              <a:rPr lang="en-US" dirty="0"/>
              <a:t>Istio can be configured using Kubernetes </a:t>
            </a:r>
            <a:r>
              <a:rPr lang="en-US" dirty="0" err="1"/>
              <a:t>yaml</a:t>
            </a:r>
            <a:r>
              <a:rPr lang="en-US" dirty="0"/>
              <a:t> file</a:t>
            </a:r>
          </a:p>
          <a:p>
            <a:r>
              <a:rPr lang="en-US" dirty="0"/>
              <a:t>Istio uses Kubernetes </a:t>
            </a:r>
            <a:r>
              <a:rPr lang="en-US" dirty="0" err="1"/>
              <a:t>CustomResourceDefinitions</a:t>
            </a:r>
            <a:r>
              <a:rPr lang="en-US" dirty="0"/>
              <a:t> (CRDs)</a:t>
            </a:r>
          </a:p>
          <a:p>
            <a:pPr lvl="1"/>
            <a:r>
              <a:rPr lang="en-US" dirty="0"/>
              <a:t>Extending k8s </a:t>
            </a:r>
            <a:r>
              <a:rPr lang="en-US" dirty="0" err="1"/>
              <a:t>api</a:t>
            </a:r>
            <a:endParaRPr lang="en-US" dirty="0"/>
          </a:p>
          <a:p>
            <a:pPr lvl="1"/>
            <a:r>
              <a:rPr lang="en-US" dirty="0"/>
              <a:t>Provide extended </a:t>
            </a:r>
            <a:r>
              <a:rPr lang="en-US" dirty="0" err="1"/>
              <a:t>api</a:t>
            </a:r>
            <a:r>
              <a:rPr lang="en-US" dirty="0"/>
              <a:t> to configure third party technology in existing Kubernetes clusters</a:t>
            </a:r>
          </a:p>
          <a:p>
            <a:pPr lvl="1"/>
            <a:r>
              <a:rPr lang="en-US" dirty="0"/>
              <a:t>Using these </a:t>
            </a:r>
            <a:r>
              <a:rPr lang="en-US" dirty="0" err="1"/>
              <a:t>crds</a:t>
            </a:r>
            <a:r>
              <a:rPr lang="en-US" dirty="0"/>
              <a:t> ,can configure traffic routing </a:t>
            </a:r>
            <a:r>
              <a:rPr lang="en-US" dirty="0" err="1"/>
              <a:t>rules,retry</a:t>
            </a:r>
            <a:r>
              <a:rPr lang="en-US" dirty="0"/>
              <a:t> rules, communication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9C5685-1612-DA58-7A70-1217C79AE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830" y="2959790"/>
            <a:ext cx="4619625" cy="73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698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E8533-6277-9DE7-E9EF-8934FB40D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CRD’s for </a:t>
            </a:r>
            <a:r>
              <a:rPr lang="en-US" dirty="0" err="1"/>
              <a:t>istios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F6245-C2D0-184B-58E6-5AC55A75C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Two main CRD’s:</a:t>
            </a:r>
          </a:p>
          <a:p>
            <a:pPr lvl="1"/>
            <a:r>
              <a:rPr lang="en-US" dirty="0" err="1"/>
              <a:t>VirtualService</a:t>
            </a:r>
            <a:endParaRPr lang="en-US" dirty="0"/>
          </a:p>
          <a:p>
            <a:pPr lvl="2"/>
            <a:r>
              <a:rPr lang="en-US" dirty="0"/>
              <a:t>How to route traffic to given destination</a:t>
            </a:r>
          </a:p>
          <a:p>
            <a:pPr lvl="1"/>
            <a:r>
              <a:rPr lang="en-US" dirty="0" err="1"/>
              <a:t>DestinationRule</a:t>
            </a:r>
            <a:endParaRPr lang="en-US" dirty="0"/>
          </a:p>
          <a:p>
            <a:pPr lvl="2"/>
            <a:r>
              <a:rPr lang="en-US" dirty="0"/>
              <a:t>Configure what happens to traffic for the destination</a:t>
            </a:r>
          </a:p>
          <a:p>
            <a:r>
              <a:rPr lang="en-US" dirty="0" err="1"/>
              <a:t>Istiod</a:t>
            </a:r>
            <a:r>
              <a:rPr lang="en-US" dirty="0"/>
              <a:t> will read these CRD’s ,converts these into envoy specific configuration</a:t>
            </a:r>
          </a:p>
          <a:p>
            <a:r>
              <a:rPr lang="en-US" dirty="0"/>
              <a:t>Configuration is propagated into proxy sidecar</a:t>
            </a:r>
          </a:p>
          <a:p>
            <a:r>
              <a:rPr lang="en-US" dirty="0"/>
              <a:t>What does that mean?? We just configure control plane, control plane push that into proxy sidecars</a:t>
            </a:r>
          </a:p>
          <a:p>
            <a:r>
              <a:rPr lang="en-US" dirty="0"/>
              <a:t>Now Proxy communicate each other, once they receive the logic from control plane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069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AE854-CD1F-55EB-D343-5EE36CA6F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Istio ingress gateway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68946-BFDB-1C5D-9393-5AF5A2A9A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Istio gateway is ingress controller</a:t>
            </a:r>
          </a:p>
          <a:p>
            <a:r>
              <a:rPr lang="en-US" dirty="0"/>
              <a:t>It is alternative on nginx controller</a:t>
            </a:r>
          </a:p>
          <a:p>
            <a:r>
              <a:rPr lang="en-US" dirty="0"/>
              <a:t>In kind, we can </a:t>
            </a:r>
            <a:r>
              <a:rPr lang="en-US" dirty="0" err="1"/>
              <a:t>specifiy</a:t>
            </a:r>
            <a:r>
              <a:rPr lang="en-US" dirty="0"/>
              <a:t> “gateway” for </a:t>
            </a:r>
            <a:r>
              <a:rPr lang="en-US" dirty="0" err="1"/>
              <a:t>istio</a:t>
            </a:r>
            <a:r>
              <a:rPr lang="en-US" dirty="0"/>
              <a:t> </a:t>
            </a:r>
            <a:r>
              <a:rPr lang="en-US" dirty="0" err="1"/>
              <a:t>gatewy</a:t>
            </a:r>
            <a:endParaRPr lang="en-US" dirty="0"/>
          </a:p>
          <a:p>
            <a:r>
              <a:rPr lang="en-US" dirty="0"/>
              <a:t>Istio gateway acts as LB, as it receive the incoming traffic</a:t>
            </a:r>
          </a:p>
          <a:p>
            <a:r>
              <a:rPr lang="en-US" dirty="0"/>
              <a:t>Using </a:t>
            </a:r>
            <a:r>
              <a:rPr lang="en-US" dirty="0" err="1"/>
              <a:t>virtualserive</a:t>
            </a:r>
            <a:r>
              <a:rPr lang="en-US" dirty="0"/>
              <a:t>, it will route the traffic to the microservice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52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400F8-ACA7-8AB5-F9D6-0420B8720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Istio Traffic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CC329-EE5F-8AB3-2363-528E1C4BC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incoming traffic will hit the </a:t>
            </a:r>
            <a:r>
              <a:rPr lang="en-US" dirty="0" err="1"/>
              <a:t>istio</a:t>
            </a:r>
            <a:r>
              <a:rPr lang="en-US" dirty="0"/>
              <a:t> gateway</a:t>
            </a:r>
          </a:p>
          <a:p>
            <a:r>
              <a:rPr lang="en-US" dirty="0"/>
              <a:t>Istio gateway will go through the </a:t>
            </a:r>
            <a:r>
              <a:rPr lang="en-US" dirty="0" err="1"/>
              <a:t>virtualService</a:t>
            </a:r>
            <a:r>
              <a:rPr lang="en-US" dirty="0"/>
              <a:t>, and virtual service will send to envoy proxy.</a:t>
            </a:r>
          </a:p>
          <a:p>
            <a:r>
              <a:rPr lang="en-US" dirty="0"/>
              <a:t>Based on the destination rule and </a:t>
            </a:r>
            <a:r>
              <a:rPr lang="en-US" dirty="0" err="1"/>
              <a:t>virtualService</a:t>
            </a:r>
            <a:r>
              <a:rPr lang="en-US" dirty="0"/>
              <a:t> info, envoy will route traffic to Microservice</a:t>
            </a:r>
          </a:p>
          <a:p>
            <a:r>
              <a:rPr lang="en-US" dirty="0"/>
              <a:t>During the traffic flow, proxy will collect all the metrics data and send to control plane (</a:t>
            </a:r>
            <a:r>
              <a:rPr lang="en-US" dirty="0" err="1"/>
              <a:t>istiod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783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314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Service mesh</vt:lpstr>
      <vt:lpstr>Agenda</vt:lpstr>
      <vt:lpstr>Microservice challenges</vt:lpstr>
      <vt:lpstr>Service mesh with sidecar pattern</vt:lpstr>
      <vt:lpstr>During new release (Traffic splitting): Canary</vt:lpstr>
      <vt:lpstr>Istio Architecture</vt:lpstr>
      <vt:lpstr>CRD’s for istios</vt:lpstr>
      <vt:lpstr>Istio ingress gateway</vt:lpstr>
      <vt:lpstr>Istio Traffic 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mesh</dc:title>
  <dc:creator>john</dc:creator>
  <cp:lastModifiedBy>john</cp:lastModifiedBy>
  <cp:revision>11</cp:revision>
  <dcterms:created xsi:type="dcterms:W3CDTF">2022-09-26T03:23:46Z</dcterms:created>
  <dcterms:modified xsi:type="dcterms:W3CDTF">2022-09-26T04:31:20Z</dcterms:modified>
</cp:coreProperties>
</file>