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E63CB-298E-C3F7-0CB6-40906029BC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4D9397-DB3D-04E5-8A30-714B5A78A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C5BF6-BFDF-6371-89DA-34563DA62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38E64-D67C-4FAB-A228-FC841C52C0B9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74216-3461-4776-2D44-A8F6B950F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ACEE3-6E9F-22CC-0BBB-59188C2AC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3DEED-3191-474C-A492-FAC929956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8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DF6D7-6A1F-AF13-40C6-C47DD0773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751EB1-8DA9-BD61-40C6-D6C518730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982CC-8E5B-6AF2-E7FB-41CD16DB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38E64-D67C-4FAB-A228-FC841C52C0B9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133BD-9FAF-6EB3-E916-A853BAB45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C20CF-CB3A-8767-0C21-46F60024E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3DEED-3191-474C-A492-FAC929956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860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D8F84B-2E7F-7986-8575-1587F0EAD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836C9F-DE9C-C74D-C4B9-AAE3EA8D3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5F75B-9950-E152-A1CC-E6A3B0B90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38E64-D67C-4FAB-A228-FC841C52C0B9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E6DB7-8B05-3096-497D-310F4883D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71BAB-79DE-B6A5-BE2E-895DCDB85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3DEED-3191-474C-A492-FAC929956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6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27D96-48D8-D689-0701-1C6DDF20D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AB0EE-83F4-DA99-2355-5A9C80468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6D631-4DDB-1E78-527F-3598CAF4B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38E64-D67C-4FAB-A228-FC841C52C0B9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952D1-4986-3305-A7B8-ED0C04805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AE5E6-A7B6-B2B8-1FEF-53130C50F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3DEED-3191-474C-A492-FAC929956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16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34D4-97D5-A4DD-0793-3BA3C8119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B702C-F652-30EA-7665-269B4690A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918DE-B594-A611-5FEB-7734B46FE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38E64-D67C-4FAB-A228-FC841C52C0B9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C915F-D829-EA08-A296-8864E2686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B01E6-C734-0A71-2A09-9E6EB35E8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3DEED-3191-474C-A492-FAC929956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48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C68C1-68D8-955F-7352-4F88EDBA5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ECC6-11BC-E246-F203-0B0B1F8D42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4A7CC-6624-C9A8-2C67-3C53C8F26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3CB74-030A-3050-C563-937DA43E7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38E64-D67C-4FAB-A228-FC841C52C0B9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AC5766-686F-0ECA-72DF-D4346FDF7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225774-5A07-CDB8-10B7-DCB04F918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3DEED-3191-474C-A492-FAC929956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93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34FB1-6504-301D-426C-F4C151A9E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F38BE-3D9A-88B9-3981-59D305E51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20E7E-461B-B332-EEAC-21C0B4E8F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C37186-AF62-FD93-779C-582DBB3C26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18F95D-C503-6E93-F41F-65517ABE06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10FE02-8456-9BC9-DD45-CEC081EA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38E64-D67C-4FAB-A228-FC841C52C0B9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54155D-573C-E537-BDF6-47BEB9B2C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BDEAD7-541F-2471-C258-075B420DD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3DEED-3191-474C-A492-FAC929956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12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CDA5D-C12C-521B-E5A5-FD67B0B48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ADFABC-37CC-4ACD-98AE-70ED02B61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38E64-D67C-4FAB-A228-FC841C52C0B9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02BC7F-535C-747E-2174-F20EE11DB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25839D-DED9-4C70-7424-C32C56273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3DEED-3191-474C-A492-FAC929956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26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AFDF3A-5878-735C-EA06-EC95A6744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38E64-D67C-4FAB-A228-FC841C52C0B9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FE8F-452E-AE57-78F6-1F7FF8CD0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35D9A4-2CC4-ED48-AC8F-7D1FB8E9A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3DEED-3191-474C-A492-FAC929956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38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5C78B-B328-15CC-0E9F-64ABB9D5B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754EA-E4C7-6B9B-E2DE-3AFFE5FFE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8EC6E0-EF7B-4B8D-A722-8153FACCC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98E663-8A9A-B47D-E36E-F9D073DC4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38E64-D67C-4FAB-A228-FC841C52C0B9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FD54B-5A64-0BC0-C0C4-E3BBB80B7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90F71-FE96-D8B7-7C79-BB142FFA0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3DEED-3191-474C-A492-FAC929956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53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0805C-0FD8-A938-582D-FDE21E27A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62D580-B367-D635-2FA9-F6BE8DCB89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EAF6ED-4E1D-C433-9906-1CD636A01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1DA5F-E061-6FB4-01CB-0DF9FC5CB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38E64-D67C-4FAB-A228-FC841C52C0B9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31B45-FE48-F6D0-9C42-E6BF0AAFC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3B27C-C01A-5F69-FA85-A67A32685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3DEED-3191-474C-A492-FAC929956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78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E7D6EA-05A1-463E-E605-D3C7722B0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D2FA1-B3E5-1664-0075-8F31F018C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E537A-2BAC-7202-36F9-6F4061A0F9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38E64-D67C-4FAB-A228-FC841C52C0B9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B368E-6D7E-C65F-9F27-EBEF297561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9AB48-237B-7F60-165C-5E7520CD37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3DEED-3191-474C-A492-FAC929956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004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A9526-7F0C-AC65-BD7B-D93C289A8E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ServiceAccount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A869D6-DFCC-F6EE-9EE0-191204868B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OW</a:t>
            </a:r>
          </a:p>
        </p:txBody>
      </p:sp>
    </p:spTree>
    <p:extLst>
      <p:ext uri="{BB962C8B-B14F-4D97-AF65-F5344CB8AC3E}">
        <p14:creationId xmlns:p14="http://schemas.microsoft.com/office/powerpoint/2010/main" val="1967138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F230A-9963-BF6E-97E5-3F59589CA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ServiceAccount</a:t>
            </a:r>
            <a:r>
              <a:rPr lang="en-US" dirty="0"/>
              <a:t>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83EDB-19C6-DC4E-D14C-D003C645B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+mj-lt"/>
              </a:rPr>
              <a:t>When you (a human) access the cluster (for example, using </a:t>
            </a:r>
            <a:r>
              <a:rPr lang="en-US" dirty="0" err="1">
                <a:latin typeface="+mj-lt"/>
              </a:rPr>
              <a:t>kubectl</a:t>
            </a:r>
            <a:r>
              <a:rPr lang="en-US" dirty="0">
                <a:latin typeface="+mj-lt"/>
              </a:rPr>
              <a:t>), you are authenticated by the </a:t>
            </a:r>
            <a:r>
              <a:rPr lang="en-US" dirty="0" err="1">
                <a:latin typeface="+mj-lt"/>
              </a:rPr>
              <a:t>apiserver</a:t>
            </a:r>
            <a:r>
              <a:rPr lang="en-US" dirty="0">
                <a:latin typeface="+mj-lt"/>
              </a:rPr>
              <a:t> as a particular User Account (currently this is usually admin, unless your cluster administrator has customized your cluster). Processes in containers inside pods can also contact the </a:t>
            </a:r>
            <a:r>
              <a:rPr lang="en-US" dirty="0" err="1">
                <a:latin typeface="+mj-lt"/>
              </a:rPr>
              <a:t>apiserver</a:t>
            </a:r>
            <a:r>
              <a:rPr lang="en-US" dirty="0">
                <a:latin typeface="+mj-lt"/>
              </a:rPr>
              <a:t>. When they do, they are authenticated as a particular Service Account (for example, default)</a:t>
            </a:r>
          </a:p>
          <a:p>
            <a:r>
              <a:rPr lang="en-US" dirty="0">
                <a:latin typeface="+mj-lt"/>
              </a:rPr>
              <a:t>When you create a pod, if you do not specify a service account, it is automatically assigned the default service account in the same namespace. If you get the raw </a:t>
            </a:r>
            <a:r>
              <a:rPr lang="en-US" dirty="0" err="1">
                <a:latin typeface="+mj-lt"/>
              </a:rPr>
              <a:t>json</a:t>
            </a:r>
            <a:r>
              <a:rPr lang="en-US" dirty="0">
                <a:latin typeface="+mj-lt"/>
              </a:rPr>
              <a:t> or </a:t>
            </a:r>
            <a:r>
              <a:rPr lang="en-US" dirty="0" err="1">
                <a:latin typeface="+mj-lt"/>
              </a:rPr>
              <a:t>yaml</a:t>
            </a:r>
            <a:r>
              <a:rPr lang="en-US" dirty="0">
                <a:latin typeface="+mj-lt"/>
              </a:rPr>
              <a:t> for a pod you have created (for example, </a:t>
            </a:r>
            <a:r>
              <a:rPr lang="en-US" dirty="0" err="1">
                <a:latin typeface="+mj-lt"/>
              </a:rPr>
              <a:t>kubectl</a:t>
            </a:r>
            <a:r>
              <a:rPr lang="en-US" dirty="0">
                <a:latin typeface="+mj-lt"/>
              </a:rPr>
              <a:t> get pods/&lt;</a:t>
            </a:r>
            <a:r>
              <a:rPr lang="en-US" dirty="0" err="1">
                <a:latin typeface="+mj-lt"/>
              </a:rPr>
              <a:t>podname</a:t>
            </a:r>
            <a:r>
              <a:rPr lang="en-US" dirty="0">
                <a:latin typeface="+mj-lt"/>
              </a:rPr>
              <a:t>&gt; -o </a:t>
            </a:r>
            <a:r>
              <a:rPr lang="en-US" dirty="0" err="1">
                <a:latin typeface="+mj-lt"/>
              </a:rPr>
              <a:t>yaml</a:t>
            </a:r>
            <a:r>
              <a:rPr lang="en-US" dirty="0">
                <a:latin typeface="+mj-lt"/>
              </a:rPr>
              <a:t>), you can see the </a:t>
            </a:r>
            <a:r>
              <a:rPr lang="en-US" dirty="0" err="1">
                <a:latin typeface="+mj-lt"/>
              </a:rPr>
              <a:t>spec.serviceAccountName</a:t>
            </a:r>
            <a:r>
              <a:rPr lang="en-US" dirty="0">
                <a:latin typeface="+mj-lt"/>
              </a:rPr>
              <a:t> field has been automatically set.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0609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B3FBD-363E-33F7-EE34-338489A1F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87D6F-A5D0-4854-6C0F-0E910476F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root@ubuntu20:~# </a:t>
            </a:r>
            <a:r>
              <a:rPr lang="en-US" dirty="0" err="1">
                <a:latin typeface="+mj-lt"/>
              </a:rPr>
              <a:t>kubectl</a:t>
            </a:r>
            <a:r>
              <a:rPr lang="en-US" dirty="0">
                <a:latin typeface="+mj-lt"/>
              </a:rPr>
              <a:t> get </a:t>
            </a:r>
            <a:r>
              <a:rPr lang="en-US" dirty="0" err="1">
                <a:latin typeface="+mj-lt"/>
              </a:rPr>
              <a:t>sa</a:t>
            </a:r>
            <a:r>
              <a:rPr lang="en-US" dirty="0">
                <a:latin typeface="+mj-lt"/>
              </a:rPr>
              <a:t> default -o </a:t>
            </a:r>
            <a:r>
              <a:rPr lang="en-US" dirty="0" err="1">
                <a:latin typeface="+mj-lt"/>
              </a:rPr>
              <a:t>yaml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err="1">
                <a:latin typeface="+mj-lt"/>
              </a:rPr>
              <a:t>apiVersion</a:t>
            </a:r>
            <a:r>
              <a:rPr lang="en-US" dirty="0">
                <a:latin typeface="+mj-lt"/>
              </a:rPr>
              <a:t>: v1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kind: </a:t>
            </a:r>
            <a:r>
              <a:rPr lang="en-US" dirty="0" err="1">
                <a:latin typeface="+mj-lt"/>
              </a:rPr>
              <a:t>ServiceAccount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metadata: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 </a:t>
            </a:r>
            <a:r>
              <a:rPr lang="en-US" dirty="0" err="1">
                <a:latin typeface="+mj-lt"/>
              </a:rPr>
              <a:t>creationTimestamp</a:t>
            </a:r>
            <a:r>
              <a:rPr lang="en-US" dirty="0">
                <a:latin typeface="+mj-lt"/>
              </a:rPr>
              <a:t>: "2022-09-09T10:36:59Z"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 name: default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 namespace: default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 </a:t>
            </a:r>
            <a:r>
              <a:rPr lang="en-US" dirty="0" err="1">
                <a:latin typeface="+mj-lt"/>
              </a:rPr>
              <a:t>resourceVersion</a:t>
            </a:r>
            <a:r>
              <a:rPr lang="en-US" dirty="0">
                <a:latin typeface="+mj-lt"/>
              </a:rPr>
              <a:t>: "312"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 </a:t>
            </a:r>
            <a:r>
              <a:rPr lang="en-US" dirty="0" err="1">
                <a:latin typeface="+mj-lt"/>
              </a:rPr>
              <a:t>uid</a:t>
            </a:r>
            <a:r>
              <a:rPr lang="en-US" dirty="0">
                <a:latin typeface="+mj-lt"/>
              </a:rPr>
              <a:t>: 78c148ca-9c79-4ac7-8f2e-2e7308738ac4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root@ubuntu20:~#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474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C6D95-5C8D-C341-30DE-4B628D342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pod </a:t>
            </a:r>
            <a:r>
              <a:rPr lang="en-US" dirty="0" err="1"/>
              <a:t>yaml: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SFMono-Regular"/>
              </a:rPr>
              <a:t>kubectl</a:t>
            </a:r>
            <a:r>
              <a:rPr lang="en-US" b="0" i="0" dirty="0">
                <a:solidFill>
                  <a:srgbClr val="222222"/>
                </a:solidFill>
                <a:effectLst/>
                <a:latin typeface="SFMono-Regular"/>
              </a:rPr>
              <a:t> get pods/&lt;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SFMono-Regular"/>
              </a:rPr>
              <a:t>podname</a:t>
            </a:r>
            <a:r>
              <a:rPr lang="en-US" b="0" i="0" dirty="0">
                <a:solidFill>
                  <a:srgbClr val="222222"/>
                </a:solidFill>
                <a:effectLst/>
                <a:latin typeface="SFMono-Regular"/>
              </a:rPr>
              <a:t>&gt; -o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SFMono-Regular"/>
              </a:rPr>
              <a:t>yaml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D7F7DD-4486-136B-837D-483E2FA4C4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3757" y="1690689"/>
            <a:ext cx="7013505" cy="3515518"/>
          </a:xfrm>
        </p:spPr>
      </p:pic>
    </p:spTree>
    <p:extLst>
      <p:ext uri="{BB962C8B-B14F-4D97-AF65-F5344CB8AC3E}">
        <p14:creationId xmlns:p14="http://schemas.microsoft.com/office/powerpoint/2010/main" val="1327108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C3A99-D4F1-487E-6710-6E14C8590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sa</a:t>
            </a:r>
            <a:r>
              <a:rPr lang="en-US" dirty="0"/>
              <a:t> and </a:t>
            </a:r>
            <a:r>
              <a:rPr lang="en-US" dirty="0" err="1"/>
              <a:t>sa</a:t>
            </a:r>
            <a:r>
              <a:rPr lang="en-US" dirty="0"/>
              <a:t> token using </a:t>
            </a:r>
            <a:r>
              <a:rPr lang="en-US" dirty="0" err="1"/>
              <a:t>api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2009EA-D511-9775-1AC7-AF849D80C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691" y="1818239"/>
            <a:ext cx="5717899" cy="1419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582EE1-FD59-FEE2-C303-CF501EAC0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573" y="3429000"/>
            <a:ext cx="658177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828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8B05E-C289-960F-558E-77F4BCFDA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 in POD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B89A6-2B4F-714E-9AB1-6CE5CE06A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+mj-lt"/>
              </a:rPr>
              <a:t>The </a:t>
            </a:r>
            <a:r>
              <a:rPr lang="en-US" dirty="0" err="1">
                <a:latin typeface="+mj-lt"/>
              </a:rPr>
              <a:t>kubelet</a:t>
            </a:r>
            <a:r>
              <a:rPr lang="en-US" dirty="0">
                <a:latin typeface="+mj-lt"/>
              </a:rPr>
              <a:t> can also project a service account token into a Pod. You can specify desired properties of the token, such as the audience and the validity duration. </a:t>
            </a:r>
          </a:p>
          <a:p>
            <a:r>
              <a:rPr lang="en-US" dirty="0">
                <a:latin typeface="+mj-lt"/>
              </a:rPr>
              <a:t>These properties are not configurable on the default service account token. </a:t>
            </a:r>
          </a:p>
          <a:p>
            <a:r>
              <a:rPr lang="en-US" dirty="0">
                <a:latin typeface="+mj-lt"/>
              </a:rPr>
              <a:t>The service account token will also become invalid against the API when the Pod or the </a:t>
            </a:r>
            <a:r>
              <a:rPr lang="en-US" dirty="0" err="1">
                <a:latin typeface="+mj-lt"/>
              </a:rPr>
              <a:t>ServiceAccount</a:t>
            </a:r>
            <a:r>
              <a:rPr lang="en-US" dirty="0">
                <a:latin typeface="+mj-lt"/>
              </a:rPr>
              <a:t> is deleted</a:t>
            </a:r>
            <a:r>
              <a:rPr lang="en-US">
                <a:latin typeface="+mj-lt"/>
              </a:rPr>
              <a:t>. </a:t>
            </a:r>
          </a:p>
          <a:p>
            <a:r>
              <a:rPr lang="en-US">
                <a:latin typeface="+mj-lt"/>
              </a:rPr>
              <a:t>The </a:t>
            </a:r>
            <a:r>
              <a:rPr lang="en-US" dirty="0" err="1">
                <a:latin typeface="+mj-lt"/>
              </a:rPr>
              <a:t>kubelet</a:t>
            </a:r>
            <a:r>
              <a:rPr lang="en-US" dirty="0">
                <a:latin typeface="+mj-lt"/>
              </a:rPr>
              <a:t> will request and store the token on behalf of the pod, make the token available to the pod at a configurable file path, and refresh the token as it approaches expiration. The </a:t>
            </a:r>
            <a:r>
              <a:rPr lang="en-US" dirty="0" err="1">
                <a:latin typeface="+mj-lt"/>
              </a:rPr>
              <a:t>kubelet</a:t>
            </a:r>
            <a:r>
              <a:rPr lang="en-US" dirty="0">
                <a:latin typeface="+mj-lt"/>
              </a:rPr>
              <a:t> proactively rotates the token if it is older than 80% of its total TTL, or if the token is older than 24 hours.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93870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346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SFMono-Regular</vt:lpstr>
      <vt:lpstr>Office Theme</vt:lpstr>
      <vt:lpstr>ServiceAccount</vt:lpstr>
      <vt:lpstr>What is ServiceAccount??</vt:lpstr>
      <vt:lpstr>Default SA</vt:lpstr>
      <vt:lpstr>In pod yaml:kubectl get pods/&lt;podname&gt; -o yaml</vt:lpstr>
      <vt:lpstr>Create sa and sa token using api</vt:lpstr>
      <vt:lpstr>SA in POD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ServiceAccount</dc:title>
  <dc:creator>john</dc:creator>
  <cp:lastModifiedBy>john</cp:lastModifiedBy>
  <cp:revision>10</cp:revision>
  <dcterms:created xsi:type="dcterms:W3CDTF">2022-09-27T05:42:11Z</dcterms:created>
  <dcterms:modified xsi:type="dcterms:W3CDTF">2022-09-27T06:01:48Z</dcterms:modified>
</cp:coreProperties>
</file>