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86D84-A6DD-05FF-FBA0-68E1CE3538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42EC7F2-734C-3A80-9329-D73EE3EFB2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166B27-8A8A-72E9-C1AC-9D0DFCCA7CCF}"/>
              </a:ext>
            </a:extLst>
          </p:cNvPr>
          <p:cNvSpPr>
            <a:spLocks noGrp="1"/>
          </p:cNvSpPr>
          <p:nvPr>
            <p:ph type="dt" sz="half" idx="10"/>
          </p:nvPr>
        </p:nvSpPr>
        <p:spPr/>
        <p:txBody>
          <a:bodyPr/>
          <a:lstStyle/>
          <a:p>
            <a:fld id="{C8BC1D71-FBA0-49DF-9C64-306AAC9EA77A}" type="datetimeFigureOut">
              <a:rPr lang="en-US" smtClean="0"/>
              <a:t>9/17/2022</a:t>
            </a:fld>
            <a:endParaRPr lang="en-US"/>
          </a:p>
        </p:txBody>
      </p:sp>
      <p:sp>
        <p:nvSpPr>
          <p:cNvPr id="5" name="Footer Placeholder 4">
            <a:extLst>
              <a:ext uri="{FF2B5EF4-FFF2-40B4-BE49-F238E27FC236}">
                <a16:creationId xmlns:a16="http://schemas.microsoft.com/office/drawing/2014/main" id="{FE6C1521-B852-9C36-83E2-267D6E2387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A1A35-8977-EDF8-8AF4-841A64A06BC7}"/>
              </a:ext>
            </a:extLst>
          </p:cNvPr>
          <p:cNvSpPr>
            <a:spLocks noGrp="1"/>
          </p:cNvSpPr>
          <p:nvPr>
            <p:ph type="sldNum" sz="quarter" idx="12"/>
          </p:nvPr>
        </p:nvSpPr>
        <p:spPr/>
        <p:txBody>
          <a:bodyPr/>
          <a:lstStyle/>
          <a:p>
            <a:fld id="{6D3EA376-BDC6-40EC-9BD9-07FC04BB8994}" type="slidenum">
              <a:rPr lang="en-US" smtClean="0"/>
              <a:t>‹#›</a:t>
            </a:fld>
            <a:endParaRPr lang="en-US"/>
          </a:p>
        </p:txBody>
      </p:sp>
    </p:spTree>
    <p:extLst>
      <p:ext uri="{BB962C8B-B14F-4D97-AF65-F5344CB8AC3E}">
        <p14:creationId xmlns:p14="http://schemas.microsoft.com/office/powerpoint/2010/main" val="240267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52199-8670-8E78-7FDA-DBF4C4AE21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7976D6-67E1-BC5A-B3F8-4BB798F5DD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A95DE-D125-FB47-9350-AF5636074B47}"/>
              </a:ext>
            </a:extLst>
          </p:cNvPr>
          <p:cNvSpPr>
            <a:spLocks noGrp="1"/>
          </p:cNvSpPr>
          <p:nvPr>
            <p:ph type="dt" sz="half" idx="10"/>
          </p:nvPr>
        </p:nvSpPr>
        <p:spPr/>
        <p:txBody>
          <a:bodyPr/>
          <a:lstStyle/>
          <a:p>
            <a:fld id="{C8BC1D71-FBA0-49DF-9C64-306AAC9EA77A}" type="datetimeFigureOut">
              <a:rPr lang="en-US" smtClean="0"/>
              <a:t>9/17/2022</a:t>
            </a:fld>
            <a:endParaRPr lang="en-US"/>
          </a:p>
        </p:txBody>
      </p:sp>
      <p:sp>
        <p:nvSpPr>
          <p:cNvPr id="5" name="Footer Placeholder 4">
            <a:extLst>
              <a:ext uri="{FF2B5EF4-FFF2-40B4-BE49-F238E27FC236}">
                <a16:creationId xmlns:a16="http://schemas.microsoft.com/office/drawing/2014/main" id="{3B7B3E1A-A428-D77B-F8EA-7DA866CAF1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1C49BA-D63A-7885-1FD9-EB97D72DFD3B}"/>
              </a:ext>
            </a:extLst>
          </p:cNvPr>
          <p:cNvSpPr>
            <a:spLocks noGrp="1"/>
          </p:cNvSpPr>
          <p:nvPr>
            <p:ph type="sldNum" sz="quarter" idx="12"/>
          </p:nvPr>
        </p:nvSpPr>
        <p:spPr/>
        <p:txBody>
          <a:bodyPr/>
          <a:lstStyle/>
          <a:p>
            <a:fld id="{6D3EA376-BDC6-40EC-9BD9-07FC04BB8994}" type="slidenum">
              <a:rPr lang="en-US" smtClean="0"/>
              <a:t>‹#›</a:t>
            </a:fld>
            <a:endParaRPr lang="en-US"/>
          </a:p>
        </p:txBody>
      </p:sp>
    </p:spTree>
    <p:extLst>
      <p:ext uri="{BB962C8B-B14F-4D97-AF65-F5344CB8AC3E}">
        <p14:creationId xmlns:p14="http://schemas.microsoft.com/office/powerpoint/2010/main" val="1745170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69ECA3-1ADA-C9DC-4CB7-CE44A44AF3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D6F61F-B866-2203-CCFC-43D56CFBC7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A35932-E38B-1C3C-A43B-F4DF1D1206A4}"/>
              </a:ext>
            </a:extLst>
          </p:cNvPr>
          <p:cNvSpPr>
            <a:spLocks noGrp="1"/>
          </p:cNvSpPr>
          <p:nvPr>
            <p:ph type="dt" sz="half" idx="10"/>
          </p:nvPr>
        </p:nvSpPr>
        <p:spPr/>
        <p:txBody>
          <a:bodyPr/>
          <a:lstStyle/>
          <a:p>
            <a:fld id="{C8BC1D71-FBA0-49DF-9C64-306AAC9EA77A}" type="datetimeFigureOut">
              <a:rPr lang="en-US" smtClean="0"/>
              <a:t>9/17/2022</a:t>
            </a:fld>
            <a:endParaRPr lang="en-US"/>
          </a:p>
        </p:txBody>
      </p:sp>
      <p:sp>
        <p:nvSpPr>
          <p:cNvPr id="5" name="Footer Placeholder 4">
            <a:extLst>
              <a:ext uri="{FF2B5EF4-FFF2-40B4-BE49-F238E27FC236}">
                <a16:creationId xmlns:a16="http://schemas.microsoft.com/office/drawing/2014/main" id="{993BB1BB-B4A4-73C6-58F0-A77E8253B4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F4D1DC-4553-7EAE-756A-E9DD68A37C04}"/>
              </a:ext>
            </a:extLst>
          </p:cNvPr>
          <p:cNvSpPr>
            <a:spLocks noGrp="1"/>
          </p:cNvSpPr>
          <p:nvPr>
            <p:ph type="sldNum" sz="quarter" idx="12"/>
          </p:nvPr>
        </p:nvSpPr>
        <p:spPr/>
        <p:txBody>
          <a:bodyPr/>
          <a:lstStyle/>
          <a:p>
            <a:fld id="{6D3EA376-BDC6-40EC-9BD9-07FC04BB8994}" type="slidenum">
              <a:rPr lang="en-US" smtClean="0"/>
              <a:t>‹#›</a:t>
            </a:fld>
            <a:endParaRPr lang="en-US"/>
          </a:p>
        </p:txBody>
      </p:sp>
    </p:spTree>
    <p:extLst>
      <p:ext uri="{BB962C8B-B14F-4D97-AF65-F5344CB8AC3E}">
        <p14:creationId xmlns:p14="http://schemas.microsoft.com/office/powerpoint/2010/main" val="357711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19675-273D-71F8-C09F-B5899B9FFE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85A905-D3B2-FFEC-BE48-BA9E88D7F1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3940F6-59A4-0586-BC4A-A86D79B8EABB}"/>
              </a:ext>
            </a:extLst>
          </p:cNvPr>
          <p:cNvSpPr>
            <a:spLocks noGrp="1"/>
          </p:cNvSpPr>
          <p:nvPr>
            <p:ph type="dt" sz="half" idx="10"/>
          </p:nvPr>
        </p:nvSpPr>
        <p:spPr/>
        <p:txBody>
          <a:bodyPr/>
          <a:lstStyle/>
          <a:p>
            <a:fld id="{C8BC1D71-FBA0-49DF-9C64-306AAC9EA77A}" type="datetimeFigureOut">
              <a:rPr lang="en-US" smtClean="0"/>
              <a:t>9/17/2022</a:t>
            </a:fld>
            <a:endParaRPr lang="en-US"/>
          </a:p>
        </p:txBody>
      </p:sp>
      <p:sp>
        <p:nvSpPr>
          <p:cNvPr id="5" name="Footer Placeholder 4">
            <a:extLst>
              <a:ext uri="{FF2B5EF4-FFF2-40B4-BE49-F238E27FC236}">
                <a16:creationId xmlns:a16="http://schemas.microsoft.com/office/drawing/2014/main" id="{0006DC93-A43E-9852-5BFD-CB054B9C7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F50BAC-A73D-C35D-E8FE-366CEF66A32D}"/>
              </a:ext>
            </a:extLst>
          </p:cNvPr>
          <p:cNvSpPr>
            <a:spLocks noGrp="1"/>
          </p:cNvSpPr>
          <p:nvPr>
            <p:ph type="sldNum" sz="quarter" idx="12"/>
          </p:nvPr>
        </p:nvSpPr>
        <p:spPr/>
        <p:txBody>
          <a:bodyPr/>
          <a:lstStyle/>
          <a:p>
            <a:fld id="{6D3EA376-BDC6-40EC-9BD9-07FC04BB8994}" type="slidenum">
              <a:rPr lang="en-US" smtClean="0"/>
              <a:t>‹#›</a:t>
            </a:fld>
            <a:endParaRPr lang="en-US"/>
          </a:p>
        </p:txBody>
      </p:sp>
    </p:spTree>
    <p:extLst>
      <p:ext uri="{BB962C8B-B14F-4D97-AF65-F5344CB8AC3E}">
        <p14:creationId xmlns:p14="http://schemas.microsoft.com/office/powerpoint/2010/main" val="612811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74B0A-3D46-34CD-FEF6-91AD764EF3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759531-C516-2B36-8FA7-B38B66855C2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B630C4-ED72-A077-67C9-A6192383294D}"/>
              </a:ext>
            </a:extLst>
          </p:cNvPr>
          <p:cNvSpPr>
            <a:spLocks noGrp="1"/>
          </p:cNvSpPr>
          <p:nvPr>
            <p:ph type="dt" sz="half" idx="10"/>
          </p:nvPr>
        </p:nvSpPr>
        <p:spPr/>
        <p:txBody>
          <a:bodyPr/>
          <a:lstStyle/>
          <a:p>
            <a:fld id="{C8BC1D71-FBA0-49DF-9C64-306AAC9EA77A}" type="datetimeFigureOut">
              <a:rPr lang="en-US" smtClean="0"/>
              <a:t>9/17/2022</a:t>
            </a:fld>
            <a:endParaRPr lang="en-US"/>
          </a:p>
        </p:txBody>
      </p:sp>
      <p:sp>
        <p:nvSpPr>
          <p:cNvPr id="5" name="Footer Placeholder 4">
            <a:extLst>
              <a:ext uri="{FF2B5EF4-FFF2-40B4-BE49-F238E27FC236}">
                <a16:creationId xmlns:a16="http://schemas.microsoft.com/office/drawing/2014/main" id="{08414ED2-6D05-7B70-345E-CEC68A9975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AC3B81-C885-EAC5-4BBC-7043689EC55A}"/>
              </a:ext>
            </a:extLst>
          </p:cNvPr>
          <p:cNvSpPr>
            <a:spLocks noGrp="1"/>
          </p:cNvSpPr>
          <p:nvPr>
            <p:ph type="sldNum" sz="quarter" idx="12"/>
          </p:nvPr>
        </p:nvSpPr>
        <p:spPr/>
        <p:txBody>
          <a:bodyPr/>
          <a:lstStyle/>
          <a:p>
            <a:fld id="{6D3EA376-BDC6-40EC-9BD9-07FC04BB8994}" type="slidenum">
              <a:rPr lang="en-US" smtClean="0"/>
              <a:t>‹#›</a:t>
            </a:fld>
            <a:endParaRPr lang="en-US"/>
          </a:p>
        </p:txBody>
      </p:sp>
    </p:spTree>
    <p:extLst>
      <p:ext uri="{BB962C8B-B14F-4D97-AF65-F5344CB8AC3E}">
        <p14:creationId xmlns:p14="http://schemas.microsoft.com/office/powerpoint/2010/main" val="34962846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17A4F-F5B7-68F2-3486-FC3FDC0002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97F7DF-4B47-34C0-D29C-AB958EA7DB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F0F4B9-518B-5CBE-61BC-B45D3A5F83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31EC37-36FC-E083-5EF9-F5F5B468CDA2}"/>
              </a:ext>
            </a:extLst>
          </p:cNvPr>
          <p:cNvSpPr>
            <a:spLocks noGrp="1"/>
          </p:cNvSpPr>
          <p:nvPr>
            <p:ph type="dt" sz="half" idx="10"/>
          </p:nvPr>
        </p:nvSpPr>
        <p:spPr/>
        <p:txBody>
          <a:bodyPr/>
          <a:lstStyle/>
          <a:p>
            <a:fld id="{C8BC1D71-FBA0-49DF-9C64-306AAC9EA77A}" type="datetimeFigureOut">
              <a:rPr lang="en-US" smtClean="0"/>
              <a:t>9/17/2022</a:t>
            </a:fld>
            <a:endParaRPr lang="en-US"/>
          </a:p>
        </p:txBody>
      </p:sp>
      <p:sp>
        <p:nvSpPr>
          <p:cNvPr id="6" name="Footer Placeholder 5">
            <a:extLst>
              <a:ext uri="{FF2B5EF4-FFF2-40B4-BE49-F238E27FC236}">
                <a16:creationId xmlns:a16="http://schemas.microsoft.com/office/drawing/2014/main" id="{9626589D-4DB7-4D21-362D-623E11A53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5F063E-68BA-89B5-37E5-9583B5DE00D7}"/>
              </a:ext>
            </a:extLst>
          </p:cNvPr>
          <p:cNvSpPr>
            <a:spLocks noGrp="1"/>
          </p:cNvSpPr>
          <p:nvPr>
            <p:ph type="sldNum" sz="quarter" idx="12"/>
          </p:nvPr>
        </p:nvSpPr>
        <p:spPr/>
        <p:txBody>
          <a:bodyPr/>
          <a:lstStyle/>
          <a:p>
            <a:fld id="{6D3EA376-BDC6-40EC-9BD9-07FC04BB8994}" type="slidenum">
              <a:rPr lang="en-US" smtClean="0"/>
              <a:t>‹#›</a:t>
            </a:fld>
            <a:endParaRPr lang="en-US"/>
          </a:p>
        </p:txBody>
      </p:sp>
    </p:spTree>
    <p:extLst>
      <p:ext uri="{BB962C8B-B14F-4D97-AF65-F5344CB8AC3E}">
        <p14:creationId xmlns:p14="http://schemas.microsoft.com/office/powerpoint/2010/main" val="2309236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BA68E-590C-6CC0-519B-DDCD9FEAFE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542839-30F7-7964-9185-A7FC0F0574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A02555-E2FB-27A3-8A00-FABD236E3B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49DBE4-F4D2-8A51-7045-235B797625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73CA8F-6251-B599-ED96-BE1DB578B5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F8D384-1AE1-471C-2568-FBDFBC32360A}"/>
              </a:ext>
            </a:extLst>
          </p:cNvPr>
          <p:cNvSpPr>
            <a:spLocks noGrp="1"/>
          </p:cNvSpPr>
          <p:nvPr>
            <p:ph type="dt" sz="half" idx="10"/>
          </p:nvPr>
        </p:nvSpPr>
        <p:spPr/>
        <p:txBody>
          <a:bodyPr/>
          <a:lstStyle/>
          <a:p>
            <a:fld id="{C8BC1D71-FBA0-49DF-9C64-306AAC9EA77A}" type="datetimeFigureOut">
              <a:rPr lang="en-US" smtClean="0"/>
              <a:t>9/17/2022</a:t>
            </a:fld>
            <a:endParaRPr lang="en-US"/>
          </a:p>
        </p:txBody>
      </p:sp>
      <p:sp>
        <p:nvSpPr>
          <p:cNvPr id="8" name="Footer Placeholder 7">
            <a:extLst>
              <a:ext uri="{FF2B5EF4-FFF2-40B4-BE49-F238E27FC236}">
                <a16:creationId xmlns:a16="http://schemas.microsoft.com/office/drawing/2014/main" id="{C1E4283D-92D8-334A-C77F-37CCCDC8F5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D47D5A-2234-6638-9E5A-FEC50C945AC1}"/>
              </a:ext>
            </a:extLst>
          </p:cNvPr>
          <p:cNvSpPr>
            <a:spLocks noGrp="1"/>
          </p:cNvSpPr>
          <p:nvPr>
            <p:ph type="sldNum" sz="quarter" idx="12"/>
          </p:nvPr>
        </p:nvSpPr>
        <p:spPr/>
        <p:txBody>
          <a:bodyPr/>
          <a:lstStyle/>
          <a:p>
            <a:fld id="{6D3EA376-BDC6-40EC-9BD9-07FC04BB8994}" type="slidenum">
              <a:rPr lang="en-US" smtClean="0"/>
              <a:t>‹#›</a:t>
            </a:fld>
            <a:endParaRPr lang="en-US"/>
          </a:p>
        </p:txBody>
      </p:sp>
    </p:spTree>
    <p:extLst>
      <p:ext uri="{BB962C8B-B14F-4D97-AF65-F5344CB8AC3E}">
        <p14:creationId xmlns:p14="http://schemas.microsoft.com/office/powerpoint/2010/main" val="3286777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7E2B9-DA4B-C7A2-3057-3D051404B5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62E58AD-736C-A445-6DD9-AF83FE6988A9}"/>
              </a:ext>
            </a:extLst>
          </p:cNvPr>
          <p:cNvSpPr>
            <a:spLocks noGrp="1"/>
          </p:cNvSpPr>
          <p:nvPr>
            <p:ph type="dt" sz="half" idx="10"/>
          </p:nvPr>
        </p:nvSpPr>
        <p:spPr/>
        <p:txBody>
          <a:bodyPr/>
          <a:lstStyle/>
          <a:p>
            <a:fld id="{C8BC1D71-FBA0-49DF-9C64-306AAC9EA77A}" type="datetimeFigureOut">
              <a:rPr lang="en-US" smtClean="0"/>
              <a:t>9/17/2022</a:t>
            </a:fld>
            <a:endParaRPr lang="en-US"/>
          </a:p>
        </p:txBody>
      </p:sp>
      <p:sp>
        <p:nvSpPr>
          <p:cNvPr id="4" name="Footer Placeholder 3">
            <a:extLst>
              <a:ext uri="{FF2B5EF4-FFF2-40B4-BE49-F238E27FC236}">
                <a16:creationId xmlns:a16="http://schemas.microsoft.com/office/drawing/2014/main" id="{8D1281F9-6F2B-2068-E336-C01109E6D1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188A40-49CD-2EEA-F172-20867D31C106}"/>
              </a:ext>
            </a:extLst>
          </p:cNvPr>
          <p:cNvSpPr>
            <a:spLocks noGrp="1"/>
          </p:cNvSpPr>
          <p:nvPr>
            <p:ph type="sldNum" sz="quarter" idx="12"/>
          </p:nvPr>
        </p:nvSpPr>
        <p:spPr/>
        <p:txBody>
          <a:bodyPr/>
          <a:lstStyle/>
          <a:p>
            <a:fld id="{6D3EA376-BDC6-40EC-9BD9-07FC04BB8994}" type="slidenum">
              <a:rPr lang="en-US" smtClean="0"/>
              <a:t>‹#›</a:t>
            </a:fld>
            <a:endParaRPr lang="en-US"/>
          </a:p>
        </p:txBody>
      </p:sp>
    </p:spTree>
    <p:extLst>
      <p:ext uri="{BB962C8B-B14F-4D97-AF65-F5344CB8AC3E}">
        <p14:creationId xmlns:p14="http://schemas.microsoft.com/office/powerpoint/2010/main" val="3704740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1F941-76C9-5239-5263-98291EAC7235}"/>
              </a:ext>
            </a:extLst>
          </p:cNvPr>
          <p:cNvSpPr>
            <a:spLocks noGrp="1"/>
          </p:cNvSpPr>
          <p:nvPr>
            <p:ph type="dt" sz="half" idx="10"/>
          </p:nvPr>
        </p:nvSpPr>
        <p:spPr/>
        <p:txBody>
          <a:bodyPr/>
          <a:lstStyle/>
          <a:p>
            <a:fld id="{C8BC1D71-FBA0-49DF-9C64-306AAC9EA77A}" type="datetimeFigureOut">
              <a:rPr lang="en-US" smtClean="0"/>
              <a:t>9/17/2022</a:t>
            </a:fld>
            <a:endParaRPr lang="en-US"/>
          </a:p>
        </p:txBody>
      </p:sp>
      <p:sp>
        <p:nvSpPr>
          <p:cNvPr id="3" name="Footer Placeholder 2">
            <a:extLst>
              <a:ext uri="{FF2B5EF4-FFF2-40B4-BE49-F238E27FC236}">
                <a16:creationId xmlns:a16="http://schemas.microsoft.com/office/drawing/2014/main" id="{AC0B7A9A-6D82-FE45-2411-2E94A6A83A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4D16C4-A9CD-7F8A-7D82-0466285D0148}"/>
              </a:ext>
            </a:extLst>
          </p:cNvPr>
          <p:cNvSpPr>
            <a:spLocks noGrp="1"/>
          </p:cNvSpPr>
          <p:nvPr>
            <p:ph type="sldNum" sz="quarter" idx="12"/>
          </p:nvPr>
        </p:nvSpPr>
        <p:spPr/>
        <p:txBody>
          <a:bodyPr/>
          <a:lstStyle/>
          <a:p>
            <a:fld id="{6D3EA376-BDC6-40EC-9BD9-07FC04BB8994}" type="slidenum">
              <a:rPr lang="en-US" smtClean="0"/>
              <a:t>‹#›</a:t>
            </a:fld>
            <a:endParaRPr lang="en-US"/>
          </a:p>
        </p:txBody>
      </p:sp>
    </p:spTree>
    <p:extLst>
      <p:ext uri="{BB962C8B-B14F-4D97-AF65-F5344CB8AC3E}">
        <p14:creationId xmlns:p14="http://schemas.microsoft.com/office/powerpoint/2010/main" val="180828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45AF3-4F10-3A22-F757-73D3772025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5C22AC-5457-1656-4589-1CDAFC8198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E59197-1FEF-618A-9E6C-00463E42DC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1D62B8-5322-47C4-EC4B-F08D41783273}"/>
              </a:ext>
            </a:extLst>
          </p:cNvPr>
          <p:cNvSpPr>
            <a:spLocks noGrp="1"/>
          </p:cNvSpPr>
          <p:nvPr>
            <p:ph type="dt" sz="half" idx="10"/>
          </p:nvPr>
        </p:nvSpPr>
        <p:spPr/>
        <p:txBody>
          <a:bodyPr/>
          <a:lstStyle/>
          <a:p>
            <a:fld id="{C8BC1D71-FBA0-49DF-9C64-306AAC9EA77A}" type="datetimeFigureOut">
              <a:rPr lang="en-US" smtClean="0"/>
              <a:t>9/17/2022</a:t>
            </a:fld>
            <a:endParaRPr lang="en-US"/>
          </a:p>
        </p:txBody>
      </p:sp>
      <p:sp>
        <p:nvSpPr>
          <p:cNvPr id="6" name="Footer Placeholder 5">
            <a:extLst>
              <a:ext uri="{FF2B5EF4-FFF2-40B4-BE49-F238E27FC236}">
                <a16:creationId xmlns:a16="http://schemas.microsoft.com/office/drawing/2014/main" id="{B381ACAD-7B82-1619-30C9-60BCBF827F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170639-D783-6BD3-A058-0171DFD61D04}"/>
              </a:ext>
            </a:extLst>
          </p:cNvPr>
          <p:cNvSpPr>
            <a:spLocks noGrp="1"/>
          </p:cNvSpPr>
          <p:nvPr>
            <p:ph type="sldNum" sz="quarter" idx="12"/>
          </p:nvPr>
        </p:nvSpPr>
        <p:spPr/>
        <p:txBody>
          <a:bodyPr/>
          <a:lstStyle/>
          <a:p>
            <a:fld id="{6D3EA376-BDC6-40EC-9BD9-07FC04BB8994}" type="slidenum">
              <a:rPr lang="en-US" smtClean="0"/>
              <a:t>‹#›</a:t>
            </a:fld>
            <a:endParaRPr lang="en-US"/>
          </a:p>
        </p:txBody>
      </p:sp>
    </p:spTree>
    <p:extLst>
      <p:ext uri="{BB962C8B-B14F-4D97-AF65-F5344CB8AC3E}">
        <p14:creationId xmlns:p14="http://schemas.microsoft.com/office/powerpoint/2010/main" val="1671430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71590-F5BC-D757-C7C2-7852695440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3AB8B5-EE66-A486-BB4D-29B60CED04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B91446-DD1A-657E-DB46-5B233BB34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1BE42-99EC-2F09-F885-AE8E07BEB61B}"/>
              </a:ext>
            </a:extLst>
          </p:cNvPr>
          <p:cNvSpPr>
            <a:spLocks noGrp="1"/>
          </p:cNvSpPr>
          <p:nvPr>
            <p:ph type="dt" sz="half" idx="10"/>
          </p:nvPr>
        </p:nvSpPr>
        <p:spPr/>
        <p:txBody>
          <a:bodyPr/>
          <a:lstStyle/>
          <a:p>
            <a:fld id="{C8BC1D71-FBA0-49DF-9C64-306AAC9EA77A}" type="datetimeFigureOut">
              <a:rPr lang="en-US" smtClean="0"/>
              <a:t>9/17/2022</a:t>
            </a:fld>
            <a:endParaRPr lang="en-US"/>
          </a:p>
        </p:txBody>
      </p:sp>
      <p:sp>
        <p:nvSpPr>
          <p:cNvPr id="6" name="Footer Placeholder 5">
            <a:extLst>
              <a:ext uri="{FF2B5EF4-FFF2-40B4-BE49-F238E27FC236}">
                <a16:creationId xmlns:a16="http://schemas.microsoft.com/office/drawing/2014/main" id="{97134237-DFAB-E2FB-CF77-1B12C2692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3DE5E7-7917-8658-CEDF-1BAD72936620}"/>
              </a:ext>
            </a:extLst>
          </p:cNvPr>
          <p:cNvSpPr>
            <a:spLocks noGrp="1"/>
          </p:cNvSpPr>
          <p:nvPr>
            <p:ph type="sldNum" sz="quarter" idx="12"/>
          </p:nvPr>
        </p:nvSpPr>
        <p:spPr/>
        <p:txBody>
          <a:bodyPr/>
          <a:lstStyle/>
          <a:p>
            <a:fld id="{6D3EA376-BDC6-40EC-9BD9-07FC04BB8994}" type="slidenum">
              <a:rPr lang="en-US" smtClean="0"/>
              <a:t>‹#›</a:t>
            </a:fld>
            <a:endParaRPr lang="en-US"/>
          </a:p>
        </p:txBody>
      </p:sp>
    </p:spTree>
    <p:extLst>
      <p:ext uri="{BB962C8B-B14F-4D97-AF65-F5344CB8AC3E}">
        <p14:creationId xmlns:p14="http://schemas.microsoft.com/office/powerpoint/2010/main" val="1742144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23840D-5A3F-DFEA-38EF-7FA6894940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2F3AC9-B6CB-E335-9F34-651E7B1904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0B3CC9-3A04-BB44-8523-49AD04FE9B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BC1D71-FBA0-49DF-9C64-306AAC9EA77A}" type="datetimeFigureOut">
              <a:rPr lang="en-US" smtClean="0"/>
              <a:t>9/17/2022</a:t>
            </a:fld>
            <a:endParaRPr lang="en-US"/>
          </a:p>
        </p:txBody>
      </p:sp>
      <p:sp>
        <p:nvSpPr>
          <p:cNvPr id="5" name="Footer Placeholder 4">
            <a:extLst>
              <a:ext uri="{FF2B5EF4-FFF2-40B4-BE49-F238E27FC236}">
                <a16:creationId xmlns:a16="http://schemas.microsoft.com/office/drawing/2014/main" id="{8EDF36E3-0D72-BB6C-AED1-F3DC348280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07F113-AE60-3642-BFA2-2037ACEF95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3EA376-BDC6-40EC-9BD9-07FC04BB8994}" type="slidenum">
              <a:rPr lang="en-US" smtClean="0"/>
              <a:t>‹#›</a:t>
            </a:fld>
            <a:endParaRPr lang="en-US"/>
          </a:p>
        </p:txBody>
      </p:sp>
    </p:spTree>
    <p:extLst>
      <p:ext uri="{BB962C8B-B14F-4D97-AF65-F5344CB8AC3E}">
        <p14:creationId xmlns:p14="http://schemas.microsoft.com/office/powerpoint/2010/main" val="29567579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D0E37-9357-7905-D9D4-A615CDA000F5}"/>
              </a:ext>
            </a:extLst>
          </p:cNvPr>
          <p:cNvSpPr>
            <a:spLocks noGrp="1"/>
          </p:cNvSpPr>
          <p:nvPr>
            <p:ph type="ctrTitle"/>
          </p:nvPr>
        </p:nvSpPr>
        <p:spPr/>
        <p:txBody>
          <a:bodyPr/>
          <a:lstStyle/>
          <a:p>
            <a:r>
              <a:rPr lang="en-US" dirty="0"/>
              <a:t>Sidecar containers</a:t>
            </a:r>
          </a:p>
        </p:txBody>
      </p:sp>
      <p:sp>
        <p:nvSpPr>
          <p:cNvPr id="3" name="Subtitle 2">
            <a:extLst>
              <a:ext uri="{FF2B5EF4-FFF2-40B4-BE49-F238E27FC236}">
                <a16:creationId xmlns:a16="http://schemas.microsoft.com/office/drawing/2014/main" id="{682FCBD7-E489-F645-54B0-ED437FF055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765222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24036-F9D3-9E9C-1E6C-B9C340F531DE}"/>
              </a:ext>
            </a:extLst>
          </p:cNvPr>
          <p:cNvSpPr>
            <a:spLocks noGrp="1"/>
          </p:cNvSpPr>
          <p:nvPr>
            <p:ph type="title"/>
          </p:nvPr>
        </p:nvSpPr>
        <p:spPr/>
        <p:txBody>
          <a:bodyPr/>
          <a:lstStyle/>
          <a:p>
            <a:r>
              <a:rPr lang="en-US" b="1" i="1" dirty="0">
                <a:solidFill>
                  <a:srgbClr val="292929"/>
                </a:solidFill>
                <a:effectLst/>
                <a:latin typeface="sohne"/>
              </a:rPr>
              <a:t>What are Sidecar Containers</a:t>
            </a:r>
            <a:br>
              <a:rPr lang="en-US" b="1" i="0" dirty="0">
                <a:solidFill>
                  <a:srgbClr val="292929"/>
                </a:solidFill>
                <a:effectLst/>
                <a:latin typeface="sohne"/>
              </a:rPr>
            </a:br>
            <a:endParaRPr lang="en-US" dirty="0"/>
          </a:p>
        </p:txBody>
      </p:sp>
      <p:sp>
        <p:nvSpPr>
          <p:cNvPr id="3" name="Content Placeholder 2">
            <a:extLst>
              <a:ext uri="{FF2B5EF4-FFF2-40B4-BE49-F238E27FC236}">
                <a16:creationId xmlns:a16="http://schemas.microsoft.com/office/drawing/2014/main" id="{1B88B478-43DF-C2F1-D6D5-054F9A5B629B}"/>
              </a:ext>
            </a:extLst>
          </p:cNvPr>
          <p:cNvSpPr>
            <a:spLocks noGrp="1"/>
          </p:cNvSpPr>
          <p:nvPr>
            <p:ph idx="1"/>
          </p:nvPr>
        </p:nvSpPr>
        <p:spPr/>
        <p:txBody>
          <a:bodyPr/>
          <a:lstStyle/>
          <a:p>
            <a:r>
              <a:rPr lang="en-US" dirty="0">
                <a:latin typeface="+mj-lt"/>
              </a:rPr>
              <a:t>Sidecar containers are the containers that should run along with the main container in the pod. This sidecar pattern extends and enhances the functionality of current containers without changing it. </a:t>
            </a:r>
          </a:p>
          <a:p>
            <a:r>
              <a:rPr lang="en-US" b="0" i="0" dirty="0">
                <a:solidFill>
                  <a:srgbClr val="292929"/>
                </a:solidFill>
                <a:effectLst/>
                <a:latin typeface="+mj-lt"/>
              </a:rPr>
              <a:t>Imagine that you have the pod with a single container working very well and you want to add some functionality to the current container without touching or changing, how can you add the additional functionality or extending the current functionality</a:t>
            </a:r>
            <a:endParaRPr lang="en-US" dirty="0">
              <a:latin typeface="+mj-lt"/>
            </a:endParaRPr>
          </a:p>
        </p:txBody>
      </p:sp>
    </p:spTree>
    <p:extLst>
      <p:ext uri="{BB962C8B-B14F-4D97-AF65-F5344CB8AC3E}">
        <p14:creationId xmlns:p14="http://schemas.microsoft.com/office/powerpoint/2010/main" val="1278021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BC4AE-1744-CE46-E086-2B05650594AF}"/>
              </a:ext>
            </a:extLst>
          </p:cNvPr>
          <p:cNvSpPr>
            <a:spLocks noGrp="1"/>
          </p:cNvSpPr>
          <p:nvPr>
            <p:ph type="title"/>
          </p:nvPr>
        </p:nvSpPr>
        <p:spPr/>
        <p:txBody>
          <a:bodyPr/>
          <a:lstStyle/>
          <a:p>
            <a:r>
              <a:rPr lang="en-US" dirty="0"/>
              <a:t>.</a:t>
            </a:r>
          </a:p>
        </p:txBody>
      </p:sp>
      <p:pic>
        <p:nvPicPr>
          <p:cNvPr id="7" name="Content Placeholder 6">
            <a:extLst>
              <a:ext uri="{FF2B5EF4-FFF2-40B4-BE49-F238E27FC236}">
                <a16:creationId xmlns:a16="http://schemas.microsoft.com/office/drawing/2014/main" id="{7FAD8CC8-10E3-8627-303B-A43E4B5DF561}"/>
              </a:ext>
            </a:extLst>
          </p:cNvPr>
          <p:cNvPicPr>
            <a:picLocks noGrp="1" noChangeAspect="1"/>
          </p:cNvPicPr>
          <p:nvPr>
            <p:ph idx="1"/>
          </p:nvPr>
        </p:nvPicPr>
        <p:blipFill>
          <a:blip r:embed="rId2"/>
          <a:stretch>
            <a:fillRect/>
          </a:stretch>
        </p:blipFill>
        <p:spPr>
          <a:xfrm>
            <a:off x="2533650" y="2358231"/>
            <a:ext cx="7124700" cy="3286125"/>
          </a:xfrm>
        </p:spPr>
      </p:pic>
    </p:spTree>
    <p:extLst>
      <p:ext uri="{BB962C8B-B14F-4D97-AF65-F5344CB8AC3E}">
        <p14:creationId xmlns:p14="http://schemas.microsoft.com/office/powerpoint/2010/main" val="3180856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73995-2A4C-CBB7-1384-06F071A191E5}"/>
              </a:ext>
            </a:extLst>
          </p:cNvPr>
          <p:cNvSpPr>
            <a:spLocks noGrp="1"/>
          </p:cNvSpPr>
          <p:nvPr>
            <p:ph type="title"/>
          </p:nvPr>
        </p:nvSpPr>
        <p:spPr/>
        <p:txBody>
          <a:bodyPr/>
          <a:lstStyle/>
          <a:p>
            <a:r>
              <a:rPr lang="en-US" dirty="0" err="1"/>
              <a:t>yaml</a:t>
            </a:r>
            <a:endParaRPr lang="en-US" dirty="0"/>
          </a:p>
        </p:txBody>
      </p:sp>
      <p:pic>
        <p:nvPicPr>
          <p:cNvPr id="5" name="Content Placeholder 4">
            <a:extLst>
              <a:ext uri="{FF2B5EF4-FFF2-40B4-BE49-F238E27FC236}">
                <a16:creationId xmlns:a16="http://schemas.microsoft.com/office/drawing/2014/main" id="{47056B61-64EF-58FE-E28F-0729B965BD70}"/>
              </a:ext>
            </a:extLst>
          </p:cNvPr>
          <p:cNvPicPr>
            <a:picLocks noGrp="1" noChangeAspect="1"/>
          </p:cNvPicPr>
          <p:nvPr>
            <p:ph idx="1"/>
          </p:nvPr>
        </p:nvPicPr>
        <p:blipFill>
          <a:blip r:embed="rId2"/>
          <a:stretch>
            <a:fillRect/>
          </a:stretch>
        </p:blipFill>
        <p:spPr>
          <a:xfrm>
            <a:off x="838200" y="2173357"/>
            <a:ext cx="9463087" cy="3205887"/>
          </a:xfrm>
        </p:spPr>
      </p:pic>
    </p:spTree>
    <p:extLst>
      <p:ext uri="{BB962C8B-B14F-4D97-AF65-F5344CB8AC3E}">
        <p14:creationId xmlns:p14="http://schemas.microsoft.com/office/powerpoint/2010/main" val="1690198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7EFC9-777B-B42D-16A3-E7BD0029D92F}"/>
              </a:ext>
            </a:extLst>
          </p:cNvPr>
          <p:cNvSpPr>
            <a:spLocks noGrp="1"/>
          </p:cNvSpPr>
          <p:nvPr>
            <p:ph type="title"/>
          </p:nvPr>
        </p:nvSpPr>
        <p:spPr/>
        <p:txBody>
          <a:bodyPr/>
          <a:lstStyle/>
          <a:p>
            <a:r>
              <a:rPr lang="en-US" dirty="0" err="1"/>
              <a:t>Kubectl</a:t>
            </a:r>
            <a:r>
              <a:rPr lang="en-US" dirty="0"/>
              <a:t> </a:t>
            </a:r>
            <a:r>
              <a:rPr lang="en-US" dirty="0" err="1"/>
              <a:t>cmds</a:t>
            </a:r>
            <a:endParaRPr lang="en-US" dirty="0"/>
          </a:p>
        </p:txBody>
      </p:sp>
      <p:pic>
        <p:nvPicPr>
          <p:cNvPr id="5" name="Content Placeholder 4">
            <a:extLst>
              <a:ext uri="{FF2B5EF4-FFF2-40B4-BE49-F238E27FC236}">
                <a16:creationId xmlns:a16="http://schemas.microsoft.com/office/drawing/2014/main" id="{BB774471-2247-B6C2-719C-6E294374A1E6}"/>
              </a:ext>
            </a:extLst>
          </p:cNvPr>
          <p:cNvPicPr>
            <a:picLocks noGrp="1" noChangeAspect="1"/>
          </p:cNvPicPr>
          <p:nvPr>
            <p:ph idx="1"/>
          </p:nvPr>
        </p:nvPicPr>
        <p:blipFill>
          <a:blip r:embed="rId2"/>
          <a:stretch>
            <a:fillRect/>
          </a:stretch>
        </p:blipFill>
        <p:spPr>
          <a:xfrm>
            <a:off x="1417983" y="1934818"/>
            <a:ext cx="7983192" cy="2728464"/>
          </a:xfrm>
        </p:spPr>
      </p:pic>
      <p:pic>
        <p:nvPicPr>
          <p:cNvPr id="7" name="Picture 6">
            <a:extLst>
              <a:ext uri="{FF2B5EF4-FFF2-40B4-BE49-F238E27FC236}">
                <a16:creationId xmlns:a16="http://schemas.microsoft.com/office/drawing/2014/main" id="{0C5EF82A-279D-636D-F2B4-C8FF0E42CA33}"/>
              </a:ext>
            </a:extLst>
          </p:cNvPr>
          <p:cNvPicPr>
            <a:picLocks noChangeAspect="1"/>
          </p:cNvPicPr>
          <p:nvPr/>
        </p:nvPicPr>
        <p:blipFill>
          <a:blip r:embed="rId3"/>
          <a:stretch>
            <a:fillRect/>
          </a:stretch>
        </p:blipFill>
        <p:spPr>
          <a:xfrm>
            <a:off x="1232452" y="5026682"/>
            <a:ext cx="9250017" cy="910292"/>
          </a:xfrm>
          <a:prstGeom prst="rect">
            <a:avLst/>
          </a:prstGeom>
        </p:spPr>
      </p:pic>
    </p:spTree>
    <p:extLst>
      <p:ext uri="{BB962C8B-B14F-4D97-AF65-F5344CB8AC3E}">
        <p14:creationId xmlns:p14="http://schemas.microsoft.com/office/powerpoint/2010/main" val="2798179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220E2-3A3B-7250-A53C-DA0269CC3B5B}"/>
              </a:ext>
            </a:extLst>
          </p:cNvPr>
          <p:cNvSpPr>
            <a:spLocks noGrp="1"/>
          </p:cNvSpPr>
          <p:nvPr>
            <p:ph type="title"/>
          </p:nvPr>
        </p:nvSpPr>
        <p:spPr/>
        <p:txBody>
          <a:bodyPr/>
          <a:lstStyle/>
          <a:p>
            <a:r>
              <a:rPr lang="en-US" dirty="0"/>
              <a:t>Describe pods</a:t>
            </a:r>
          </a:p>
        </p:txBody>
      </p:sp>
      <p:pic>
        <p:nvPicPr>
          <p:cNvPr id="5" name="Content Placeholder 4">
            <a:extLst>
              <a:ext uri="{FF2B5EF4-FFF2-40B4-BE49-F238E27FC236}">
                <a16:creationId xmlns:a16="http://schemas.microsoft.com/office/drawing/2014/main" id="{F4BA302C-24DC-1680-E4A4-C2B0C40B339F}"/>
              </a:ext>
            </a:extLst>
          </p:cNvPr>
          <p:cNvPicPr>
            <a:picLocks noGrp="1" noChangeAspect="1"/>
          </p:cNvPicPr>
          <p:nvPr>
            <p:ph idx="1"/>
          </p:nvPr>
        </p:nvPicPr>
        <p:blipFill>
          <a:blip r:embed="rId2"/>
          <a:stretch>
            <a:fillRect/>
          </a:stretch>
        </p:blipFill>
        <p:spPr>
          <a:xfrm>
            <a:off x="838200" y="2292627"/>
            <a:ext cx="10515600" cy="2810072"/>
          </a:xfrm>
        </p:spPr>
      </p:pic>
    </p:spTree>
    <p:extLst>
      <p:ext uri="{BB962C8B-B14F-4D97-AF65-F5344CB8AC3E}">
        <p14:creationId xmlns:p14="http://schemas.microsoft.com/office/powerpoint/2010/main" val="19727084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86</Words>
  <Application>Microsoft Office PowerPoint</Application>
  <PresentationFormat>Widescreen</PresentationFormat>
  <Paragraphs>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sohne</vt:lpstr>
      <vt:lpstr>Office Theme</vt:lpstr>
      <vt:lpstr>Sidecar containers</vt:lpstr>
      <vt:lpstr>What are Sidecar Containers </vt:lpstr>
      <vt:lpstr>.</vt:lpstr>
      <vt:lpstr>yaml</vt:lpstr>
      <vt:lpstr>Kubectl cmds</vt:lpstr>
      <vt:lpstr>Describe pods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Sidecar containers</dc:title>
  <dc:creator>john</dc:creator>
  <cp:lastModifiedBy>john</cp:lastModifiedBy>
  <cp:revision>3</cp:revision>
  <dcterms:created xsi:type="dcterms:W3CDTF">2022-09-10T06:41:05Z</dcterms:created>
  <dcterms:modified xsi:type="dcterms:W3CDTF">2022-09-17T09:20:44Z</dcterms:modified>
</cp:coreProperties>
</file>