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169A-5E1B-4399-8841-FC4E6B913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7211E-4CA0-B23B-9908-1ED0E3595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1CA86-67F0-78A2-E0D9-DCBD97AD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E729-A161-429E-ABAE-354D428EE20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710FC-3204-11E6-7187-2F60D2CD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87A1C-2AD4-8CC2-40F6-CC32E774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0D99-32EC-48FE-B398-62C633E87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4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701D-E3A7-ABCD-8E4C-876FF36D7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8BEE4-2938-7446-2960-D43E0F1E0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064E1-D2F8-D82A-3B16-991310A8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E729-A161-429E-ABAE-354D428EE20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792EA-347D-4668-B13F-80D92F872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69568-FFA4-D49E-72AB-9DC9AA19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0D99-32EC-48FE-B398-62C633E87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1C75D6-39F8-3122-112B-167DFF93B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2D37B-96F5-EFA7-AE9A-6F23C3AAB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4728C-DD99-B08D-7EEA-4C724DFCA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E729-A161-429E-ABAE-354D428EE20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8EA74-B1A5-B4F5-98E9-7F248BC40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F89C8-FBFD-674B-EDF0-1DABBE10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0D99-32EC-48FE-B398-62C633E87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2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EDA6-4F9B-86B0-F42C-393F7786F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E9998-C682-18FD-80D1-27FEFF8EE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47035-0CB4-680A-F2B2-A393FD1F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E729-A161-429E-ABAE-354D428EE20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8EA3E-429C-8BFD-6DB3-EEC3E6D9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7B3D-E2DA-C00D-25E9-87D7200F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0D99-32EC-48FE-B398-62C633E87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9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F4C8-5111-A61D-A019-57BF285B9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A60F9-DF7F-B2EF-1E5A-DE67A59CD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44101-A73D-9BA8-E047-1B61833CC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E729-A161-429E-ABAE-354D428EE20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BC2F4-3E77-D50B-9900-70FB35AE6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3B219-B347-FD86-9C08-C2AB5A52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0D99-32EC-48FE-B398-62C633E87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6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038D-60FA-B6E5-6CC1-1CE1C965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E60AC-212F-1B27-54C5-1C7F9A6B6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F7DF0-E3CB-3F39-FFCA-304355D01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29E84-EA24-F71C-BF45-A5BF222D5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E729-A161-429E-ABAE-354D428EE20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EE9F9-74E0-01E8-3914-6D4FA5436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63D4F-09A4-81B6-CAF9-E4396461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0D99-32EC-48FE-B398-62C633E87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8A72-50D9-2684-B7D0-ED44768D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A2164-DD9B-F0FF-D26C-77D5EF2EF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6FC61-5526-D5F4-FA73-53A51FC2A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2D022-B99D-B1D8-2F38-FCDFDF06F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7CA486-C5FD-33BD-C507-667279205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E6CC5A-81F6-AA04-BD20-BE6729ED7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E729-A161-429E-ABAE-354D428EE20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4AB067-2FC0-F937-FF42-F267F430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51ED88-4728-6AAD-2A10-65DB0C3B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0D99-32EC-48FE-B398-62C633E87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1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37EF0-FD5C-9482-EA43-BD125518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0FC16-6D42-1E83-402D-71929670D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E729-A161-429E-ABAE-354D428EE20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63747-5EBB-3836-A3F0-EDA2FFA4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0A7E7-BB05-E436-6052-514DD9F6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0D99-32EC-48FE-B398-62C633E87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2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5AD3D-D1BA-E120-D9B8-433C3F19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E729-A161-429E-ABAE-354D428EE20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C38B3-89E0-0399-89C7-ED8BF4372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72EB6-177F-AD3D-B2E0-A6AB974B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0D99-32EC-48FE-B398-62C633E87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EF01-1D7C-3676-EB7A-214D09B4F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169EB-8516-D4B3-2BF3-BA3490500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2D036-6FFD-6209-43E4-B2A3B3284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48B4C-FEED-4CCD-4A60-1D0275474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E729-A161-429E-ABAE-354D428EE20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96C30-E555-3652-13BB-5F648AC9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0EF0D-37C3-1892-54D2-7556F1EEF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0D99-32EC-48FE-B398-62C633E87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6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723B-F8A6-0E28-3C88-03A6C437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D1AA9-4D3B-754D-436E-23DF101945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F36AA-D60B-88E8-E1FD-AB292BF13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357A0-DDDE-7693-35F9-A203A465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E729-A161-429E-ABAE-354D428EE20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8F5BD-233A-BD52-6B96-0AB51442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6F3D5-DD70-B047-C0EB-A28E7E9C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0D99-32EC-48FE-B398-62C633E87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8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464A6-DE6E-173B-C042-2273F1A4B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EAEC1-1C14-AA75-12C8-35AC33CEC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1C967-2D47-BE06-15EF-9EA5E5C13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E729-A161-429E-ABAE-354D428EE20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58F34-08A3-530F-01B2-13CAD6035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AB0EF-D1A1-AE05-DBE1-F9B675DC7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10D99-32EC-48FE-B398-62C633E87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4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7C52-DF40-7CA6-F24B-724BF4FCC8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Yaml</a:t>
            </a:r>
            <a:r>
              <a:rPr lang="en-US" dirty="0"/>
              <a:t>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7D304-E632-DA2F-3A34-F22F29926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0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936C-A47D-0726-336B-C2018DBC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69F17-85EE-161A-5905-57F78A0A4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yaml</a:t>
            </a:r>
            <a:endParaRPr lang="en-US" dirty="0"/>
          </a:p>
          <a:p>
            <a:r>
              <a:rPr lang="en-US" dirty="0"/>
              <a:t>Key-value</a:t>
            </a:r>
          </a:p>
          <a:p>
            <a:r>
              <a:rPr lang="en-US" dirty="0"/>
              <a:t>List/array</a:t>
            </a:r>
          </a:p>
          <a:p>
            <a:r>
              <a:rPr lang="en-US" dirty="0"/>
              <a:t>dictionary/map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7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9B16-73F0-7213-FA2B-74665238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Yaml</a:t>
            </a:r>
            <a:r>
              <a:rPr lang="en-US" dirty="0"/>
              <a:t>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7899F9-D713-5C3B-B098-B41EB785A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449" y="2161313"/>
            <a:ext cx="6391275" cy="3600450"/>
          </a:xfrm>
        </p:spPr>
      </p:pic>
    </p:spTree>
    <p:extLst>
      <p:ext uri="{BB962C8B-B14F-4D97-AF65-F5344CB8AC3E}">
        <p14:creationId xmlns:p14="http://schemas.microsoft.com/office/powerpoint/2010/main" val="118506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8E74-9796-D5B2-1D2F-0FD45D37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Yaml</a:t>
            </a:r>
            <a:r>
              <a:rPr lang="en-US" dirty="0"/>
              <a:t> in k8s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F651E1-C744-44EE-B67A-45F057229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739" y="2167731"/>
            <a:ext cx="7614823" cy="3667125"/>
          </a:xfrm>
        </p:spPr>
      </p:pic>
    </p:spTree>
    <p:extLst>
      <p:ext uri="{BB962C8B-B14F-4D97-AF65-F5344CB8AC3E}">
        <p14:creationId xmlns:p14="http://schemas.microsoft.com/office/powerpoint/2010/main" val="3210212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Yaml basics</vt:lpstr>
      <vt:lpstr>Explain about</vt:lpstr>
      <vt:lpstr>Yaml example</vt:lpstr>
      <vt:lpstr>Yaml in k8s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Yaml basics</dc:title>
  <dc:creator>john</dc:creator>
  <cp:lastModifiedBy>john</cp:lastModifiedBy>
  <cp:revision>3</cp:revision>
  <dcterms:created xsi:type="dcterms:W3CDTF">2022-09-21T02:40:05Z</dcterms:created>
  <dcterms:modified xsi:type="dcterms:W3CDTF">2022-09-21T02:47:57Z</dcterms:modified>
</cp:coreProperties>
</file>