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840F-9726-F4F1-2E04-EE4CCED0C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445B4-9882-F070-CE84-F80E7DAEE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3EF08-8FFC-2ED7-2AA0-B97A3A31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A908-C2C9-4BB7-8B75-A57DEA7E22F8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8703C-B03A-9683-064F-25E52FBA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6357-047F-A6B3-A175-DA18A517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E3E2-1727-4D94-B762-33292105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55AE-6A06-60E7-4D93-8810DAE9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F86EE-B35A-CCF7-E080-1999AA469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3CF1B-558B-A05F-C22D-E9C722B6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A908-C2C9-4BB7-8B75-A57DEA7E22F8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B6BD0-ED46-5E46-44DD-D542BD9A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53CAA-B6DC-7BEB-A490-A87C7D9A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E3E2-1727-4D94-B762-33292105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C14DE-B483-12AC-098A-F3640E34A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FF3FB-1F07-6220-7D02-023DB38DF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D6B7-451A-3229-C7E0-45DDFA22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A908-C2C9-4BB7-8B75-A57DEA7E22F8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FD615-6AC2-AB43-E326-ACACA04B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40CC4-AE28-4574-F905-8A3B8015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E3E2-1727-4D94-B762-33292105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1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23E7-77A2-3985-9800-04768FB0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0112-7436-3A11-1089-61352C66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E8267-D6ED-A4D1-5667-A0381E87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A908-C2C9-4BB7-8B75-A57DEA7E22F8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86014-8DA1-D97B-BDEE-70D524CA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0A72D-EEB1-2D04-9795-387CCF21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E3E2-1727-4D94-B762-33292105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2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3635-13C2-DA63-5274-01D1AE62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4F188-25A8-EBBB-9530-DCF27B796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F9078-A030-47B9-C167-18A0AC8A5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A908-C2C9-4BB7-8B75-A57DEA7E22F8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98FC0-B497-D83E-FD7E-D1B5A70B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28343-25AE-D248-EF58-32E7D31D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E3E2-1727-4D94-B762-33292105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8B34-57E4-851D-1032-A832E15B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99C5A-DE43-93B6-9E02-71D9770D0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86A84-D86A-A311-272C-8F50AC228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B7380-569B-E5B8-1F47-BB8EFB2F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A908-C2C9-4BB7-8B75-A57DEA7E22F8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C77DA-8296-0C77-C6E4-0C1CE17E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7BFBB-BBB0-7370-95E5-01C33495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E3E2-1727-4D94-B762-33292105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9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64AC-E1E2-6294-AD7C-0EECBE9A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72574-625F-47D4-EA96-2AFCB72F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0F938-91FE-0B1B-AAF2-C95FC5B92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06371-BA49-79CB-19E3-B0D396B53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E417E-C6CB-391C-32D5-9AA1010EE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C668F-ADEF-65FD-CCC0-8D5AA0DF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A908-C2C9-4BB7-8B75-A57DEA7E22F8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C7D58-51B1-8C7D-E222-00D61802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7517A-0400-7A8B-CA15-83A518AC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E3E2-1727-4D94-B762-33292105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2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9CF-CC38-6C15-565F-BE1D320D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5AD2C-CFF2-712B-642A-622FEE14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A908-C2C9-4BB7-8B75-A57DEA7E22F8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245C3-9FF9-91C8-C4EB-011E1316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14A70-9F7C-D7BC-47AE-E3F5C9CE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E3E2-1727-4D94-B762-33292105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4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1F981-0360-C7F1-7710-35954898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A908-C2C9-4BB7-8B75-A57DEA7E22F8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D2A62-8D6E-ED67-486B-BC514D42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58737-85F0-CCBC-A393-6FDD1E1A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E3E2-1727-4D94-B762-33292105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1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1C8A-BE45-8625-46D4-E0616822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FE35B-0E34-4393-7B60-D9C9762F8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76A48-3527-C24D-FBAE-C5F303E0B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F799A-A691-F30A-FADE-B3DA5F94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A908-C2C9-4BB7-8B75-A57DEA7E22F8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3C984-7CCC-8976-3D47-BD056656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5EE83-A603-8A14-3753-D43E95FD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E3E2-1727-4D94-B762-33292105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8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CB86-4AF1-C1AC-2257-BE13B5BF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F264B-86CD-C199-0C2B-33ABC3CDD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996BB-5BC1-482C-A795-1CB20E2FB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9ED44-B71B-94F9-CFCF-1D5905E3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A908-C2C9-4BB7-8B75-A57DEA7E22F8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B226B-9F9E-C3BA-D350-173C4961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35006-D98C-B80D-3404-29CF4D15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0E3E2-1727-4D94-B762-33292105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3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0A8E6-11F6-0369-D073-245C446A3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1E5BB-B72E-11CF-2C39-F04B35414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79B2A-1130-4201-B129-B95F18693B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7A908-C2C9-4BB7-8B75-A57DEA7E22F8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47B13-5B4C-8DC9-0598-ED64A5E8E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9AA68-9D2F-B31E-768D-DAEE0A2B9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0E3E2-1727-4D94-B762-33292105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9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5117-78FA-C8EE-82EB-11F8F7A34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6AA38-119A-C308-344D-0968515E9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47094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B278-63CB-D604-C503-8DBC0DEA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 ingress controller setup using helm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85183-14DB-21AD-E593-E797A8A3F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+mj-lt"/>
              </a:rPr>
              <a:t>helm upgrade --install ingress-nginx </a:t>
            </a:r>
            <a:r>
              <a:rPr lang="en-US" b="0" i="0" dirty="0" err="1">
                <a:effectLst/>
                <a:latin typeface="+mj-lt"/>
              </a:rPr>
              <a:t>ingress-nginx</a:t>
            </a:r>
            <a:r>
              <a:rPr lang="en-US" b="0" i="0" dirty="0">
                <a:effectLst/>
                <a:latin typeface="+mj-lt"/>
              </a:rPr>
              <a:t> \</a:t>
            </a:r>
            <a:r>
              <a:rPr lang="en-US" b="0" i="0" dirty="0">
                <a:solidFill>
                  <a:srgbClr val="36464E"/>
                </a:solidFill>
                <a:effectLst/>
                <a:latin typeface="+mj-lt"/>
              </a:rPr>
              <a:t> </a:t>
            </a:r>
            <a:r>
              <a:rPr lang="en-US" b="0" i="0" dirty="0">
                <a:effectLst/>
                <a:latin typeface="+mj-lt"/>
              </a:rPr>
              <a:t>--repo https://kubernetes.github.io/ingress-nginx \</a:t>
            </a:r>
            <a:r>
              <a:rPr lang="en-US" b="0" i="0" dirty="0">
                <a:solidFill>
                  <a:srgbClr val="36464E"/>
                </a:solidFill>
                <a:effectLst/>
                <a:latin typeface="+mj-lt"/>
              </a:rPr>
              <a:t> </a:t>
            </a:r>
            <a:r>
              <a:rPr lang="en-US" b="0" i="0" dirty="0">
                <a:effectLst/>
                <a:latin typeface="+mj-lt"/>
              </a:rPr>
              <a:t>--namespace ingress-nginx --create-namespace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428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B15B-D923-24FA-C9BD-A226553E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DC43-C766-0892-B946-C16C9DAC2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Each path in an Ingress is required to have a corresponding path type. Paths that do not include an explicit </a:t>
            </a:r>
            <a:r>
              <a:rPr lang="en-US" dirty="0" err="1">
                <a:latin typeface="+mj-lt"/>
              </a:rPr>
              <a:t>pathType</a:t>
            </a:r>
            <a:r>
              <a:rPr lang="en-US" dirty="0">
                <a:latin typeface="+mj-lt"/>
              </a:rPr>
              <a:t> will fail validation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Exact: Matches the URL path exactly and with case sensitivity.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Prefix: Matches based on a URL path prefix split by /. Matching is case sensitive and done on a path element by element basis. A path element refers to the list of labels in the path split by the / separator. A request is a match for path p if every p is an element-wise prefix of p of the request path.</a:t>
            </a:r>
          </a:p>
        </p:txBody>
      </p:sp>
    </p:spTree>
    <p:extLst>
      <p:ext uri="{BB962C8B-B14F-4D97-AF65-F5344CB8AC3E}">
        <p14:creationId xmlns:p14="http://schemas.microsoft.com/office/powerpoint/2010/main" val="2208888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7943-1C48-0345-ED16-4F5D88C4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0BC583-E197-C8B2-6C61-72898F754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304" y="1825625"/>
            <a:ext cx="7264739" cy="4351338"/>
          </a:xfrm>
        </p:spPr>
      </p:pic>
    </p:spTree>
    <p:extLst>
      <p:ext uri="{BB962C8B-B14F-4D97-AF65-F5344CB8AC3E}">
        <p14:creationId xmlns:p14="http://schemas.microsoft.com/office/powerpoint/2010/main" val="3142235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A3A0-F6A0-AE11-11B2-750B1C9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Hostname wildcards</a:t>
            </a:r>
            <a:b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A44FF9-6651-4244-547E-439343A4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947862"/>
            <a:ext cx="9342783" cy="40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34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02A48-759B-82AF-C4EF-7322703B4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762F6-5BC6-01B8-F0FF-D0A05D40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923" y="1908313"/>
            <a:ext cx="8349490" cy="399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40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DD08-D8E6-C0B1-EDA8-F7B344EE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Ingress class</a:t>
            </a:r>
            <a:r>
              <a:rPr lang="en-US" dirty="0">
                <a:solidFill>
                  <a:srgbClr val="0F306E"/>
                </a:solidFill>
                <a:latin typeface="open sans" panose="020B0606030504020204" pitchFamily="34" charset="0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442D7-475C-CE5B-58B1-75E3DE79B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Ingresses can be implemented by different controllers, often with different configuration. Each Ingress should specify a class, a reference to an </a:t>
            </a:r>
            <a:r>
              <a:rPr lang="en-US" dirty="0" err="1">
                <a:latin typeface="+mj-lt"/>
              </a:rPr>
              <a:t>IngressClass</a:t>
            </a:r>
            <a:r>
              <a:rPr lang="en-US" dirty="0">
                <a:latin typeface="+mj-lt"/>
              </a:rPr>
              <a:t> resource that contains additional configuration including the name of the controller that should implement the class.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DC883-AC76-99FE-E703-0C6102C93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407" y="3628818"/>
            <a:ext cx="7916932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4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0520-FE83-CFDD-5E39-7FDAF24E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ingress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744F3A-4F54-3866-B4B0-74E6C1232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25" y="2091531"/>
            <a:ext cx="7905750" cy="3819525"/>
          </a:xfrm>
        </p:spPr>
      </p:pic>
    </p:spTree>
    <p:extLst>
      <p:ext uri="{BB962C8B-B14F-4D97-AF65-F5344CB8AC3E}">
        <p14:creationId xmlns:p14="http://schemas.microsoft.com/office/powerpoint/2010/main" val="1535125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5EE9-3F9A-236B-FF34-29220A42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C892D-3447-9530-293E-D1428F314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817" y="1895061"/>
            <a:ext cx="6665429" cy="43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02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6ED22-A16F-86C5-B2BE-2599347F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B8673-3349-3D94-08DE-F3AFD08D6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+mj-lt"/>
              </a:rPr>
              <a:t>Ingress is a Kubernetes resource type, that can be applied just like other resources. Its purpose is to define routing cluster-external requests to cluster-internal services. An Ingress will map URLs (hostname and path) to cluster-internal services.</a:t>
            </a:r>
            <a:endParaRPr lang="en-US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BBD6D-BFC7-2E8A-F0AA-BACDB9E81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3812277"/>
            <a:ext cx="74390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8598F-3F43-721D-E140-1B6CFEA7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BC78D-A551-64A9-FB0E-9AD371D9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In Kubernetes, an Ingress is an object that allows access to Kubernetes services from outside the Kubernetes cluster. You can configure access by creating a collection of rules that define which inbound connections reach which services.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An Ingress controller is responsible for fulfilling the Ingress, usually with a load balancer, though it may also configure your edge router or additional frontends to help handle the traffic.</a:t>
            </a:r>
          </a:p>
        </p:txBody>
      </p:sp>
    </p:spTree>
    <p:extLst>
      <p:ext uri="{BB962C8B-B14F-4D97-AF65-F5344CB8AC3E}">
        <p14:creationId xmlns:p14="http://schemas.microsoft.com/office/powerpoint/2010/main" val="258339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1F98-CC3C-FFDF-07AD-2BAAE4B71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059D-EB0D-6FCC-F214-8DCC12967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Ingress controller is an application that runs in a cluster and configures an HTTP load balancer according to Ingress resources. </a:t>
            </a:r>
          </a:p>
          <a:p>
            <a:r>
              <a:rPr lang="en-US" dirty="0">
                <a:latin typeface="+mj-lt"/>
              </a:rPr>
              <a:t>In order to Ingress resource work, the cluster must have an ingress controller running.</a:t>
            </a:r>
          </a:p>
          <a:p>
            <a:r>
              <a:rPr lang="en-US" dirty="0">
                <a:latin typeface="+mj-lt"/>
              </a:rPr>
              <a:t>You can deploy any number of ingress controllers within a cluster.</a:t>
            </a:r>
          </a:p>
          <a:p>
            <a:r>
              <a:rPr lang="en-US" dirty="0">
                <a:latin typeface="+mj-lt"/>
              </a:rPr>
              <a:t>There are many different Ingress controllers, and there’s support for cloud-native load balancers (from GCP, AWS, and Azure).</a:t>
            </a:r>
          </a:p>
          <a:p>
            <a:r>
              <a:rPr lang="en-US" dirty="0">
                <a:latin typeface="+mj-lt"/>
              </a:rPr>
              <a:t>e.g. Nginx, Ambassador, </a:t>
            </a:r>
            <a:r>
              <a:rPr lang="en-US" dirty="0" err="1">
                <a:latin typeface="+mj-lt"/>
              </a:rPr>
              <a:t>EnRoute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HAProxy</a:t>
            </a:r>
            <a:r>
              <a:rPr lang="en-US" dirty="0">
                <a:latin typeface="+mj-lt"/>
              </a:rPr>
              <a:t>, AWS ALB, AKS Application Gateway</a:t>
            </a:r>
          </a:p>
        </p:txBody>
      </p:sp>
    </p:spTree>
    <p:extLst>
      <p:ext uri="{BB962C8B-B14F-4D97-AF65-F5344CB8AC3E}">
        <p14:creationId xmlns:p14="http://schemas.microsoft.com/office/powerpoint/2010/main" val="217537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E942-F8AD-4FE0-0C38-F8804626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Prerequisites</a:t>
            </a:r>
            <a:r>
              <a:rPr lang="en-US" dirty="0">
                <a:solidFill>
                  <a:srgbClr val="3371E3"/>
                </a:solidFill>
                <a:latin typeface="open sans" panose="020B0606030504020204" pitchFamily="34" charset="0"/>
              </a:rPr>
              <a:t> </a:t>
            </a:r>
            <a:b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D425D-CD9E-001D-ABBF-9FCE9974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You must have an Ingress controller to satisfy an Ingress. Only creating an Ingress resource has no effect.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You may need to deploy an Ingress controller such as ingress-nginx. You can choose from a number of Ingress controllers.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Ideally, all Ingress controllers should fit the reference specification. In reality, the various Ingress controllers operate slightly differently.</a:t>
            </a:r>
          </a:p>
        </p:txBody>
      </p:sp>
    </p:spTree>
    <p:extLst>
      <p:ext uri="{BB962C8B-B14F-4D97-AF65-F5344CB8AC3E}">
        <p14:creationId xmlns:p14="http://schemas.microsoft.com/office/powerpoint/2010/main" val="117530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21FE5-0CD1-FEEF-8D24-EE24D4EC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resource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026C5C-9A1F-CD1E-D4CA-9A7A0850C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062" y="2020093"/>
            <a:ext cx="7206076" cy="4340949"/>
          </a:xfrm>
        </p:spPr>
      </p:pic>
    </p:spTree>
    <p:extLst>
      <p:ext uri="{BB962C8B-B14F-4D97-AF65-F5344CB8AC3E}">
        <p14:creationId xmlns:p14="http://schemas.microsoft.com/office/powerpoint/2010/main" val="342667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F1F1-D4BB-0E5B-FCE6-2CDDA7B5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E3FAD-F4AF-5AB8-1E22-FFA59071C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An Ingress needs </a:t>
            </a:r>
            <a:r>
              <a:rPr lang="en-US" dirty="0" err="1">
                <a:latin typeface="+mj-lt"/>
              </a:rPr>
              <a:t>apiVersion</a:t>
            </a:r>
            <a:r>
              <a:rPr lang="en-US" dirty="0">
                <a:latin typeface="+mj-lt"/>
              </a:rPr>
              <a:t>, kind, metadata and spec fields. </a:t>
            </a:r>
          </a:p>
          <a:p>
            <a:r>
              <a:rPr lang="en-US" dirty="0">
                <a:latin typeface="+mj-lt"/>
              </a:rPr>
              <a:t>The name of an Ingress object must be a valid DNS subdomain name. </a:t>
            </a:r>
          </a:p>
          <a:p>
            <a:r>
              <a:rPr lang="en-US" dirty="0">
                <a:latin typeface="+mj-lt"/>
              </a:rPr>
              <a:t>Ingress frequently uses annotations to configure some options depending on the Ingress controller, an example of which is the rewrite-target annotation. Different Ingress controllers support different annotations. Review the documentation for your choice of Ingress controller to learn which annotations are supported.</a:t>
            </a:r>
          </a:p>
        </p:txBody>
      </p:sp>
    </p:spTree>
    <p:extLst>
      <p:ext uri="{BB962C8B-B14F-4D97-AF65-F5344CB8AC3E}">
        <p14:creationId xmlns:p14="http://schemas.microsoft.com/office/powerpoint/2010/main" val="35167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8758-DC74-8041-72D5-68B9BF4D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F8571-A40C-DDBA-C043-87B71B4BA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Each HTTP rule contains the following information:</a:t>
            </a:r>
          </a:p>
          <a:p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An optional host. In this example, no host is specified, so the rule applies to all inbound HTTP traffic through the IP address specified. If a host is provided (for example, foo.bar.com), the rules apply to that host.</a:t>
            </a:r>
          </a:p>
          <a:p>
            <a:pPr lvl="1"/>
            <a:r>
              <a:rPr lang="en-US" dirty="0">
                <a:latin typeface="+mj-lt"/>
              </a:rPr>
              <a:t>A list of paths (for example, /</a:t>
            </a:r>
            <a:r>
              <a:rPr lang="en-US" dirty="0" err="1">
                <a:latin typeface="+mj-lt"/>
              </a:rPr>
              <a:t>testpath</a:t>
            </a:r>
            <a:r>
              <a:rPr lang="en-US" dirty="0">
                <a:latin typeface="+mj-lt"/>
              </a:rPr>
              <a:t>), each of which has an associated backend defined with a service.name and a service.port.name or </a:t>
            </a:r>
            <a:r>
              <a:rPr lang="en-US" dirty="0" err="1">
                <a:latin typeface="+mj-lt"/>
              </a:rPr>
              <a:t>service.port.number</a:t>
            </a:r>
            <a:r>
              <a:rPr lang="en-US" dirty="0">
                <a:latin typeface="+mj-lt"/>
              </a:rPr>
              <a:t>. Both the host and path must match the content of an incoming request before the load balancer directs traffic to the referenced Service.</a:t>
            </a:r>
          </a:p>
          <a:p>
            <a:pPr lvl="1"/>
            <a:r>
              <a:rPr lang="en-US" dirty="0">
                <a:latin typeface="+mj-lt"/>
              </a:rPr>
              <a:t>A backend is a combination of Service and port names as described in the Service doc </a:t>
            </a:r>
          </a:p>
        </p:txBody>
      </p:sp>
    </p:spTree>
    <p:extLst>
      <p:ext uri="{BB962C8B-B14F-4D97-AF65-F5344CB8AC3E}">
        <p14:creationId xmlns:p14="http://schemas.microsoft.com/office/powerpoint/2010/main" val="337446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0B1E-F85A-8579-6F83-5158CD0D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DefaultBackend</a:t>
            </a:r>
            <a:b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477F-DF29-E8CA-4BC5-23DFD6F95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An Ingress with no rules sends all traffic to a single default backend and .</a:t>
            </a:r>
            <a:r>
              <a:rPr lang="en-US" dirty="0" err="1">
                <a:latin typeface="+mj-lt"/>
              </a:rPr>
              <a:t>spec.defaultBackend</a:t>
            </a:r>
            <a:r>
              <a:rPr lang="en-US" dirty="0">
                <a:latin typeface="+mj-lt"/>
              </a:rPr>
              <a:t> is the backend that should handle requests in that case. </a:t>
            </a:r>
          </a:p>
          <a:p>
            <a:r>
              <a:rPr lang="en-US" dirty="0">
                <a:latin typeface="+mj-lt"/>
              </a:rPr>
              <a:t>The </a:t>
            </a:r>
            <a:r>
              <a:rPr lang="en-US" dirty="0" err="1">
                <a:latin typeface="+mj-lt"/>
              </a:rPr>
              <a:t>defaultBackend</a:t>
            </a:r>
            <a:r>
              <a:rPr lang="en-US" dirty="0">
                <a:latin typeface="+mj-lt"/>
              </a:rPr>
              <a:t> is conventionally a configuration option of the Ingress </a:t>
            </a:r>
            <a:r>
              <a:rPr lang="en-US" dirty="0" err="1">
                <a:latin typeface="+mj-lt"/>
              </a:rPr>
              <a:t>contr</a:t>
            </a:r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oller</a:t>
            </a:r>
            <a:r>
              <a:rPr lang="en-US" dirty="0">
                <a:latin typeface="+mj-lt"/>
              </a:rPr>
              <a:t> and is not specified in your Ingress resources. If no .</a:t>
            </a:r>
            <a:r>
              <a:rPr lang="en-US" dirty="0" err="1">
                <a:latin typeface="+mj-lt"/>
              </a:rPr>
              <a:t>spec.rules</a:t>
            </a:r>
            <a:r>
              <a:rPr lang="en-US" dirty="0">
                <a:latin typeface="+mj-lt"/>
              </a:rPr>
              <a:t> are specified, .</a:t>
            </a:r>
            <a:r>
              <a:rPr lang="en-US" dirty="0" err="1">
                <a:latin typeface="+mj-lt"/>
              </a:rPr>
              <a:t>spec.defaultBackend</a:t>
            </a:r>
            <a:r>
              <a:rPr lang="en-US" dirty="0">
                <a:latin typeface="+mj-lt"/>
              </a:rPr>
              <a:t> must be specified. </a:t>
            </a:r>
          </a:p>
          <a:p>
            <a:r>
              <a:rPr lang="en-US" dirty="0">
                <a:latin typeface="+mj-lt"/>
              </a:rPr>
              <a:t>If </a:t>
            </a:r>
            <a:r>
              <a:rPr lang="en-US" dirty="0" err="1">
                <a:latin typeface="+mj-lt"/>
              </a:rPr>
              <a:t>defaultBackend</a:t>
            </a:r>
            <a:r>
              <a:rPr lang="en-US" dirty="0">
                <a:latin typeface="+mj-lt"/>
              </a:rPr>
              <a:t> is not set, the handling of requests that do not match any of the rules will be up to the ingress controller </a:t>
            </a:r>
          </a:p>
        </p:txBody>
      </p:sp>
    </p:spTree>
    <p:extLst>
      <p:ext uri="{BB962C8B-B14F-4D97-AF65-F5344CB8AC3E}">
        <p14:creationId xmlns:p14="http://schemas.microsoft.com/office/powerpoint/2010/main" val="27121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772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Office Theme</vt:lpstr>
      <vt:lpstr>ingress</vt:lpstr>
      <vt:lpstr>Ingress</vt:lpstr>
      <vt:lpstr>.</vt:lpstr>
      <vt:lpstr>Ingress controller</vt:lpstr>
      <vt:lpstr>Prerequisites  </vt:lpstr>
      <vt:lpstr>Ingress resource</vt:lpstr>
      <vt:lpstr>..</vt:lpstr>
      <vt:lpstr>Ingress rules</vt:lpstr>
      <vt:lpstr>DefaultBackend </vt:lpstr>
      <vt:lpstr>Nginx ingress controller setup using helm</vt:lpstr>
      <vt:lpstr>Path types</vt:lpstr>
      <vt:lpstr>..</vt:lpstr>
      <vt:lpstr>Hostname wildcards </vt:lpstr>
      <vt:lpstr>..</vt:lpstr>
      <vt:lpstr>Ingress class </vt:lpstr>
      <vt:lpstr>Example for ingress</vt:lpstr>
      <vt:lpstr>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10 :k8s</dc:title>
  <dc:creator>john</dc:creator>
  <cp:lastModifiedBy>john</cp:lastModifiedBy>
  <cp:revision>47</cp:revision>
  <dcterms:created xsi:type="dcterms:W3CDTF">2022-06-11T08:36:51Z</dcterms:created>
  <dcterms:modified xsi:type="dcterms:W3CDTF">2022-09-28T06:39:37Z</dcterms:modified>
</cp:coreProperties>
</file>