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70" r:id="rId4"/>
    <p:sldId id="271" r:id="rId5"/>
    <p:sldId id="273" r:id="rId6"/>
    <p:sldId id="274" r:id="rId7"/>
    <p:sldId id="276" r:id="rId8"/>
    <p:sldId id="277" r:id="rId9"/>
    <p:sldId id="278" r:id="rId10"/>
    <p:sldId id="279" r:id="rId11"/>
    <p:sldId id="259" r:id="rId12"/>
    <p:sldId id="260" r:id="rId13"/>
    <p:sldId id="261" r:id="rId14"/>
    <p:sldId id="262" r:id="rId15"/>
    <p:sldId id="263" r:id="rId16"/>
    <p:sldId id="264" r:id="rId17"/>
    <p:sldId id="266" r:id="rId18"/>
    <p:sldId id="289" r:id="rId19"/>
    <p:sldId id="265" r:id="rId20"/>
    <p:sldId id="267" r:id="rId21"/>
    <p:sldId id="268" r:id="rId22"/>
    <p:sldId id="290" r:id="rId23"/>
    <p:sldId id="291" r:id="rId24"/>
    <p:sldId id="292" r:id="rId25"/>
    <p:sldId id="293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9/19/2022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9/19/2022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9/19/2022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9/19/2022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9/19/2022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9/19/2022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9/19/2022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9/19/2022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9/19/2022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9/19/2022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9/19/2022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9/19/2022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9/19/2022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9/19/2022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9/19/2022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9/19/2022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9/19/2022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9/19/2022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kubernetes.io/docs/reference/glossary/?all=true#term-control-plane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D252B-D62F-4454-A32E-021EF55345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Kubernetes Intro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29559D-A3D0-4308-90EE-311DC67DAE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 		</a:t>
            </a:r>
          </a:p>
        </p:txBody>
      </p:sp>
    </p:spTree>
    <p:extLst>
      <p:ext uri="{BB962C8B-B14F-4D97-AF65-F5344CB8AC3E}">
        <p14:creationId xmlns:p14="http://schemas.microsoft.com/office/powerpoint/2010/main" val="1885836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98E64-560B-48F0-B009-AEC54A09B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kubernetes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9364C-9AC4-49D1-BC73-6E80C0E81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Created by google, based on their leaning</a:t>
            </a:r>
          </a:p>
          <a:p>
            <a:r>
              <a:rPr lang="en-US" dirty="0"/>
              <a:t>Its based on Borg</a:t>
            </a:r>
          </a:p>
          <a:p>
            <a:r>
              <a:rPr lang="en-US" dirty="0"/>
              <a:t>Google now given to Open source ,community based.</a:t>
            </a:r>
          </a:p>
          <a:p>
            <a:r>
              <a:rPr lang="en-US" dirty="0"/>
              <a:t>Lot of learning from Google.</a:t>
            </a:r>
          </a:p>
          <a:p>
            <a:r>
              <a:rPr lang="en-US" dirty="0"/>
              <a:t>Amount of features</a:t>
            </a:r>
          </a:p>
          <a:p>
            <a:r>
              <a:rPr lang="en-US" dirty="0"/>
              <a:t>It can use for </a:t>
            </a:r>
            <a:r>
              <a:rPr lang="en-US" dirty="0" err="1"/>
              <a:t>Runc</a:t>
            </a:r>
            <a:r>
              <a:rPr lang="en-US" dirty="0"/>
              <a:t> ,rocket</a:t>
            </a:r>
          </a:p>
          <a:p>
            <a:r>
              <a:rPr lang="en-US" dirty="0" err="1"/>
              <a:t>Redhat</a:t>
            </a:r>
            <a:r>
              <a:rPr lang="en-US" dirty="0"/>
              <a:t> OSE completely based on </a:t>
            </a:r>
            <a:r>
              <a:rPr lang="en-US" dirty="0" err="1"/>
              <a:t>kubernetes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474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24C6D-E9A6-4B33-9353-F1FDA26E6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0CBF4-9652-4923-9DF4-F4B9FC334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developed by Google</a:t>
            </a:r>
          </a:p>
          <a:p>
            <a:r>
              <a:rPr lang="en-US" dirty="0"/>
              <a:t>Borg was the product name, developed by Google internally</a:t>
            </a:r>
          </a:p>
          <a:p>
            <a:r>
              <a:rPr lang="en-US" dirty="0"/>
              <a:t>Used across multiple product solution.</a:t>
            </a:r>
          </a:p>
          <a:p>
            <a:r>
              <a:rPr lang="en-US" dirty="0"/>
              <a:t>Borg which was developed at Google to manage both long running processes and batch jobs, which was earlier handled by separate systems.</a:t>
            </a:r>
          </a:p>
          <a:p>
            <a:r>
              <a:rPr lang="en-US" dirty="0"/>
              <a:t>Google opensource </a:t>
            </a:r>
            <a:r>
              <a:rPr lang="en-US" dirty="0" err="1"/>
              <a:t>kubernetes</a:t>
            </a:r>
            <a:r>
              <a:rPr lang="en-US" dirty="0"/>
              <a:t> for community. Now this is maintain by opensource communities.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005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4DCB9-A686-4386-AE47-3BF9B2B70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Kubernetes??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C05A2-C671-4580-AEA8-CA38A4299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Kubernetes is opensource container management tool.</a:t>
            </a:r>
          </a:p>
          <a:p>
            <a:r>
              <a:rPr lang="en-US" dirty="0"/>
              <a:t>Kubernetes has the capability of automating deployment, scaling of the application and operations of application containers across cluster</a:t>
            </a:r>
          </a:p>
          <a:p>
            <a:r>
              <a:rPr lang="en-US" dirty="0"/>
              <a:t>Capable of creating container centric infrastructure</a:t>
            </a:r>
          </a:p>
          <a:p>
            <a:r>
              <a:rPr lang="en-US" dirty="0"/>
              <a:t>Kubernetes can run application on clusters of physical and virtual machine.</a:t>
            </a:r>
          </a:p>
          <a:p>
            <a:r>
              <a:rPr lang="en-US" dirty="0"/>
              <a:t>It helps in moving from host-centric infrastructure to container centric infrastructure.</a:t>
            </a:r>
          </a:p>
          <a:p>
            <a:r>
              <a:rPr lang="en-US" dirty="0"/>
              <a:t>Kubernetes is an orchestration framework, which deploy container in unit call pods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322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0B194-3126-48E9-A4DE-53C5DAA7C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9ABF6-4B50-457B-89C9-77099B3D1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Kubernetes has a cluster architecture</a:t>
            </a:r>
          </a:p>
          <a:p>
            <a:r>
              <a:rPr lang="en-US" dirty="0"/>
              <a:t>It has client-server [master-node] architecture</a:t>
            </a:r>
          </a:p>
          <a:p>
            <a:r>
              <a:rPr lang="en-US" dirty="0"/>
              <a:t>Master would be on one </a:t>
            </a:r>
            <a:r>
              <a:rPr lang="en-US" dirty="0" err="1"/>
              <a:t>linux</a:t>
            </a:r>
            <a:r>
              <a:rPr lang="en-US" dirty="0"/>
              <a:t> </a:t>
            </a:r>
            <a:r>
              <a:rPr lang="en-US" dirty="0" err="1"/>
              <a:t>vm</a:t>
            </a:r>
            <a:r>
              <a:rPr lang="en-US" dirty="0"/>
              <a:t> with following components</a:t>
            </a:r>
          </a:p>
          <a:p>
            <a:pPr lvl="1"/>
            <a:r>
              <a:rPr lang="en-US" dirty="0" err="1"/>
              <a:t>Etcd</a:t>
            </a:r>
            <a:r>
              <a:rPr lang="en-US" dirty="0"/>
              <a:t>						</a:t>
            </a:r>
          </a:p>
          <a:p>
            <a:pPr lvl="1"/>
            <a:r>
              <a:rPr lang="en-US" dirty="0" err="1"/>
              <a:t>Api</a:t>
            </a:r>
            <a:r>
              <a:rPr lang="en-US" dirty="0"/>
              <a:t> Server</a:t>
            </a:r>
          </a:p>
          <a:p>
            <a:pPr lvl="1"/>
            <a:r>
              <a:rPr lang="en-US" dirty="0"/>
              <a:t>Scheduler </a:t>
            </a:r>
          </a:p>
          <a:p>
            <a:pPr lvl="1"/>
            <a:r>
              <a:rPr lang="en-US" dirty="0"/>
              <a:t>Controller Manager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424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1DAC3-82AC-4DB6-B11A-79A5BF517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CD336-8582-458B-8CE8-BB29AE801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Node would be running on another </a:t>
            </a:r>
            <a:r>
              <a:rPr lang="en-US" dirty="0" err="1"/>
              <a:t>linux</a:t>
            </a:r>
            <a:r>
              <a:rPr lang="en-US" dirty="0"/>
              <a:t> </a:t>
            </a:r>
            <a:r>
              <a:rPr lang="en-US" dirty="0" err="1"/>
              <a:t>vm</a:t>
            </a:r>
            <a:endParaRPr lang="en-US" dirty="0"/>
          </a:p>
          <a:p>
            <a:r>
              <a:rPr lang="en-US" dirty="0"/>
              <a:t>Kubernetes can have multiple node</a:t>
            </a:r>
          </a:p>
          <a:p>
            <a:r>
              <a:rPr lang="en-US" dirty="0"/>
              <a:t>Following are the node components:</a:t>
            </a:r>
          </a:p>
          <a:p>
            <a:pPr lvl="1"/>
            <a:r>
              <a:rPr lang="en-US" dirty="0" err="1"/>
              <a:t>Kubelet</a:t>
            </a:r>
            <a:r>
              <a:rPr lang="en-US" dirty="0"/>
              <a:t> service</a:t>
            </a:r>
          </a:p>
          <a:p>
            <a:pPr lvl="1"/>
            <a:r>
              <a:rPr lang="en-US" dirty="0"/>
              <a:t>Docker</a:t>
            </a:r>
          </a:p>
          <a:p>
            <a:pPr lvl="1"/>
            <a:r>
              <a:rPr lang="en-US" dirty="0"/>
              <a:t>Kubernetes proxy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0425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18E07-0EC4-41EC-BC9E-0B7445986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Architecture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55E365-87EA-4486-9C99-2291DE727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405" y="2345634"/>
            <a:ext cx="9870855" cy="4340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2436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6287F-C85F-4636-8132-1793B6FD0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next?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6BD35-6B14-47CE-8044-B04294C7B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>
                <a:solidFill>
                  <a:schemeClr val="accent1"/>
                </a:solidFill>
              </a:rPr>
              <a:t>Lets understand each component in details</a:t>
            </a:r>
          </a:p>
        </p:txBody>
      </p:sp>
    </p:spTree>
    <p:extLst>
      <p:ext uri="{BB962C8B-B14F-4D97-AF65-F5344CB8AC3E}">
        <p14:creationId xmlns:p14="http://schemas.microsoft.com/office/powerpoint/2010/main" val="22661287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B51B8-6CDB-4A53-9F7E-C456EFB23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 components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FA8D6F-E40C-429B-97FB-D0123E83E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322" y="2279788"/>
            <a:ext cx="10820400" cy="550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1962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1D778-37BB-00B8-4DA0-D5B23B38A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Kube</a:t>
            </a:r>
            <a:r>
              <a:rPr lang="en-US" dirty="0"/>
              <a:t> </a:t>
            </a:r>
            <a:r>
              <a:rPr lang="en-US" dirty="0" err="1"/>
              <a:t>api</a:t>
            </a:r>
            <a:r>
              <a:rPr lang="en-US" dirty="0"/>
              <a:t>-server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409C3-22FB-BE15-A145-20DE01277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Kubernetes API server validates and configures data for the </a:t>
            </a:r>
            <a:r>
              <a:rPr lang="en-US" dirty="0" err="1"/>
              <a:t>api</a:t>
            </a:r>
            <a:r>
              <a:rPr lang="en-US" dirty="0"/>
              <a:t> objects which include pods, services, </a:t>
            </a:r>
            <a:r>
              <a:rPr lang="en-US" dirty="0" err="1"/>
              <a:t>replicationcontrollers</a:t>
            </a:r>
            <a:r>
              <a:rPr lang="en-US" dirty="0"/>
              <a:t>, and others. </a:t>
            </a:r>
          </a:p>
          <a:p>
            <a:r>
              <a:rPr lang="en-US" dirty="0"/>
              <a:t>The API Server services REST operations and provides the frontend to the cluster's shared state through which all other components interact.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The API server is a component of the Kubernetes 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  <a:hlinkClick r:id="rId2"/>
              </a:rPr>
              <a:t>control plane</a:t>
            </a:r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 that exposes the Kubernetes API. The API server is the front end for the Kubernetes control plane.</a:t>
            </a:r>
          </a:p>
          <a:p>
            <a:r>
              <a:rPr lang="en-US" dirty="0">
                <a:solidFill>
                  <a:srgbClr val="222222"/>
                </a:solidFill>
                <a:latin typeface="open sans" panose="020B0606030504020204" pitchFamily="34" charset="0"/>
              </a:rPr>
              <a:t>It can scale horizontally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9026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20800-34EC-4CD2-8BED-C50B5B0DE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 Component: </a:t>
            </a:r>
            <a:r>
              <a:rPr lang="en-US" dirty="0" err="1"/>
              <a:t>etcd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AE3BE-9D0F-4F0D-95EA-CC0904AE9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Etcd</a:t>
            </a:r>
            <a:r>
              <a:rPr lang="en-US" dirty="0"/>
              <a:t> originated from two ideas </a:t>
            </a:r>
            <a:r>
              <a:rPr lang="en-US" dirty="0" err="1"/>
              <a:t>Etcd</a:t>
            </a:r>
            <a:r>
              <a:rPr lang="en-US" dirty="0"/>
              <a:t>= </a:t>
            </a:r>
            <a:r>
              <a:rPr lang="en-US" dirty="0" err="1"/>
              <a:t>etc+d</a:t>
            </a:r>
            <a:endParaRPr lang="en-US" dirty="0"/>
          </a:p>
          <a:p>
            <a:r>
              <a:rPr lang="en-US" dirty="0" err="1"/>
              <a:t>etc</a:t>
            </a:r>
            <a:r>
              <a:rPr lang="en-US" dirty="0"/>
              <a:t> directory in </a:t>
            </a:r>
            <a:r>
              <a:rPr lang="en-US" dirty="0" err="1"/>
              <a:t>linux</a:t>
            </a:r>
            <a:r>
              <a:rPr lang="en-US" dirty="0"/>
              <a:t> stores the configuration file</a:t>
            </a:r>
          </a:p>
          <a:p>
            <a:r>
              <a:rPr lang="en-US" dirty="0"/>
              <a:t>D stands for distributed system.</a:t>
            </a:r>
          </a:p>
          <a:p>
            <a:r>
              <a:rPr lang="en-US" dirty="0"/>
              <a:t>Hence a “</a:t>
            </a:r>
            <a:r>
              <a:rPr lang="en-US" dirty="0" err="1"/>
              <a:t>d”stributed</a:t>
            </a:r>
            <a:r>
              <a:rPr lang="en-US" dirty="0"/>
              <a:t> “</a:t>
            </a:r>
            <a:r>
              <a:rPr lang="en-US" dirty="0" err="1"/>
              <a:t>etc</a:t>
            </a:r>
            <a:r>
              <a:rPr lang="en-US" dirty="0"/>
              <a:t>” is “</a:t>
            </a:r>
            <a:r>
              <a:rPr lang="en-US" dirty="0" err="1"/>
              <a:t>etcd</a:t>
            </a:r>
            <a:r>
              <a:rPr lang="en-US" dirty="0"/>
              <a:t>”</a:t>
            </a:r>
          </a:p>
          <a:p>
            <a:r>
              <a:rPr lang="en-US" dirty="0"/>
              <a:t>Stores metadata in a consistent and fault-tolerant way.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791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7F90F-4053-41FD-8184-36B04EE00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limitation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BFA31-A5B0-406D-B262-33CE8F082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Docker run single instance on the single host.</a:t>
            </a:r>
          </a:p>
          <a:p>
            <a:r>
              <a:rPr lang="en-US" dirty="0"/>
              <a:t>Scaling, load balancing and clustering is not available</a:t>
            </a:r>
          </a:p>
          <a:p>
            <a:r>
              <a:rPr lang="en-US" dirty="0"/>
              <a:t>Container across cluster limitation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Multiple solution available such as </a:t>
            </a:r>
            <a:r>
              <a:rPr lang="en-US" dirty="0" err="1"/>
              <a:t>Mesosphere,Docker</a:t>
            </a:r>
            <a:r>
              <a:rPr lang="en-US" dirty="0"/>
              <a:t> </a:t>
            </a:r>
            <a:r>
              <a:rPr lang="en-US" dirty="0" err="1"/>
              <a:t>Swarn</a:t>
            </a:r>
            <a:r>
              <a:rPr lang="en-US" dirty="0"/>
              <a:t> and Kubernetes.</a:t>
            </a:r>
          </a:p>
        </p:txBody>
      </p:sp>
    </p:spTree>
    <p:extLst>
      <p:ext uri="{BB962C8B-B14F-4D97-AF65-F5344CB8AC3E}">
        <p14:creationId xmlns:p14="http://schemas.microsoft.com/office/powerpoint/2010/main" val="37462209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FBB02-9806-4DC0-BF95-70CC1BD5B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3DEF4-FB46-4374-88DF-7E6273BC5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Kubernetes stores configuration data into </a:t>
            </a:r>
            <a:r>
              <a:rPr lang="en-US" dirty="0" err="1"/>
              <a:t>etcd</a:t>
            </a:r>
            <a:endParaRPr lang="en-US" dirty="0"/>
          </a:p>
          <a:p>
            <a:r>
              <a:rPr lang="en-US" dirty="0"/>
              <a:t>This used for service discovery and cluster management</a:t>
            </a:r>
          </a:p>
          <a:p>
            <a:r>
              <a:rPr lang="en-US" dirty="0"/>
              <a:t> Kubernetes persist cluster state into </a:t>
            </a:r>
            <a:r>
              <a:rPr lang="en-US" dirty="0" err="1"/>
              <a:t>etcd</a:t>
            </a:r>
            <a:r>
              <a:rPr lang="en-US" dirty="0"/>
              <a:t>.</a:t>
            </a:r>
          </a:p>
          <a:p>
            <a:r>
              <a:rPr lang="en-US" dirty="0"/>
              <a:t>Master always keep monitoring the </a:t>
            </a:r>
            <a:r>
              <a:rPr lang="en-US" dirty="0" err="1"/>
              <a:t>etcd</a:t>
            </a:r>
            <a:r>
              <a:rPr lang="en-US" dirty="0"/>
              <a:t> and roll out critical configuration changes.    </a:t>
            </a:r>
          </a:p>
        </p:txBody>
      </p:sp>
    </p:spTree>
    <p:extLst>
      <p:ext uri="{BB962C8B-B14F-4D97-AF65-F5344CB8AC3E}">
        <p14:creationId xmlns:p14="http://schemas.microsoft.com/office/powerpoint/2010/main" val="30835808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378F5-CE3B-4552-A40D-DF6A4059E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solution 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E0211-D710-4FB9-A60B-1DAB5B591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Zookeeper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Zookeeper solves the same problem as </a:t>
            </a:r>
            <a:r>
              <a:rPr lang="en-US" dirty="0" err="1"/>
              <a:t>etcd</a:t>
            </a:r>
            <a:r>
              <a:rPr lang="en-US" dirty="0"/>
              <a:t> distributed system coordination and metadata storage.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Zookeeper has its own custom jute RPC protocol.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r>
              <a:rPr lang="en-US" dirty="0"/>
              <a:t>Consul</a:t>
            </a:r>
          </a:p>
          <a:p>
            <a:pPr lvl="1"/>
            <a:r>
              <a:rPr lang="en-US" dirty="0"/>
              <a:t>Consul bills itself an end-to-end service discovery framework.</a:t>
            </a:r>
          </a:p>
          <a:p>
            <a:pPr lvl="1"/>
            <a:r>
              <a:rPr lang="en-US" dirty="0"/>
              <a:t>For compete service discovery Consul is the best solution with </a:t>
            </a:r>
            <a:r>
              <a:rPr lang="en-US" dirty="0" err="1"/>
              <a:t>kubernetes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708590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6B45C-B76E-C26F-168E-4872A0C76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kube</a:t>
            </a:r>
            <a:r>
              <a:rPr lang="en-US" dirty="0"/>
              <a:t>-scheduler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76BD3-25FB-A02B-7A8A-4961342DA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 plane component that watches for newly created Pods with no assigned node, and selects a node for them to run on.</a:t>
            </a:r>
          </a:p>
          <a:p>
            <a:endParaRPr lang="en-US" dirty="0"/>
          </a:p>
          <a:p>
            <a:r>
              <a:rPr lang="en-US" dirty="0"/>
              <a:t>Factors taken into account for scheduling decisions include: individual and collective resource requirements, hardware/software/policy constraints, affinity and anti-affinity specifications, data locality, inter-workload interference, and deadlines</a:t>
            </a:r>
          </a:p>
        </p:txBody>
      </p:sp>
    </p:spTree>
    <p:extLst>
      <p:ext uri="{BB962C8B-B14F-4D97-AF65-F5344CB8AC3E}">
        <p14:creationId xmlns:p14="http://schemas.microsoft.com/office/powerpoint/2010/main" val="4094209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3E3A8-D243-F966-931A-4A51A18CE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kube</a:t>
            </a:r>
            <a:r>
              <a:rPr lang="en-US" dirty="0"/>
              <a:t>-controller-manager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DCCF1-E4EA-BBE9-22F5-68A878251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Control plane component that runs controller processes.</a:t>
            </a:r>
          </a:p>
          <a:p>
            <a:r>
              <a:rPr lang="en-US" dirty="0"/>
              <a:t>Logically, each controller is a separate process, but to reduce complexity, they are all compiled into a single binary and run in a single process.</a:t>
            </a:r>
          </a:p>
          <a:p>
            <a:r>
              <a:rPr lang="en-US" dirty="0"/>
              <a:t>Some types of these controllers are:</a:t>
            </a:r>
          </a:p>
          <a:p>
            <a:pPr lvl="1"/>
            <a:r>
              <a:rPr lang="en-US" dirty="0"/>
              <a:t>Node controller: Responsible for noticing and responding when nodes go down.</a:t>
            </a:r>
          </a:p>
          <a:p>
            <a:pPr lvl="1"/>
            <a:r>
              <a:rPr lang="en-US" dirty="0"/>
              <a:t>Job controller: Watches for Job objects that represent one-off tasks, then creates Pods to run those tasks to completion.</a:t>
            </a:r>
          </a:p>
          <a:p>
            <a:pPr lvl="1"/>
            <a:r>
              <a:rPr lang="en-US" dirty="0"/>
              <a:t>Endpoints controller: Populates the Endpoints object (that is, joins Services &amp; Pods).</a:t>
            </a:r>
          </a:p>
          <a:p>
            <a:pPr lvl="1"/>
            <a:r>
              <a:rPr lang="en-US" dirty="0"/>
              <a:t>Service Account &amp; Token controllers: Create default accounts and API access tokens for new namespaces</a:t>
            </a:r>
          </a:p>
        </p:txBody>
      </p:sp>
    </p:spTree>
    <p:extLst>
      <p:ext uri="{BB962C8B-B14F-4D97-AF65-F5344CB8AC3E}">
        <p14:creationId xmlns:p14="http://schemas.microsoft.com/office/powerpoint/2010/main" val="42360720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8BEE0-7783-D7B4-097E-4DA410897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kubelet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7D426-01AC-9113-911A-40D8C8184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agent that runs on each node in the cluster. It makes sure that containers are running in a Pod.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kubelet</a:t>
            </a:r>
            <a:r>
              <a:rPr lang="en-US" dirty="0"/>
              <a:t> takes a set of </a:t>
            </a:r>
            <a:r>
              <a:rPr lang="en-US" dirty="0" err="1"/>
              <a:t>PodSpecs</a:t>
            </a:r>
            <a:r>
              <a:rPr lang="en-US" dirty="0"/>
              <a:t> that are provided through various mechanisms and ensures that the containers described in those </a:t>
            </a:r>
            <a:r>
              <a:rPr lang="en-US" dirty="0" err="1"/>
              <a:t>PodSpecs</a:t>
            </a:r>
            <a:r>
              <a:rPr lang="en-US" dirty="0"/>
              <a:t> are running and healthy. The </a:t>
            </a:r>
            <a:r>
              <a:rPr lang="en-US" dirty="0" err="1"/>
              <a:t>kubelet</a:t>
            </a:r>
            <a:r>
              <a:rPr lang="en-US" dirty="0"/>
              <a:t> doesn't manage containers which were not created by Kubernetes</a:t>
            </a:r>
          </a:p>
        </p:txBody>
      </p:sp>
    </p:spTree>
    <p:extLst>
      <p:ext uri="{BB962C8B-B14F-4D97-AF65-F5344CB8AC3E}">
        <p14:creationId xmlns:p14="http://schemas.microsoft.com/office/powerpoint/2010/main" val="14090121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8E81A-CA43-50C1-C26C-8493082F0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Kube</a:t>
            </a:r>
            <a:r>
              <a:rPr lang="en-US" dirty="0"/>
              <a:t>-proxy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F7406-9F3A-14D4-85C8-B4751F0AD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kube</a:t>
            </a:r>
            <a:r>
              <a:rPr lang="en-US" dirty="0"/>
              <a:t>-proxy is a network proxy that runs on each node in your cluster, implementing part of the Kubernetes Service concept.</a:t>
            </a:r>
          </a:p>
          <a:p>
            <a:endParaRPr lang="en-US" dirty="0"/>
          </a:p>
          <a:p>
            <a:r>
              <a:rPr lang="en-US" dirty="0" err="1"/>
              <a:t>kube</a:t>
            </a:r>
            <a:r>
              <a:rPr lang="en-US" dirty="0"/>
              <a:t>-proxy maintains network rules on nodes. These network rules allow network communication to your Pods from network sessions inside or outside of your cluster.</a:t>
            </a:r>
          </a:p>
        </p:txBody>
      </p:sp>
    </p:spTree>
    <p:extLst>
      <p:ext uri="{BB962C8B-B14F-4D97-AF65-F5344CB8AC3E}">
        <p14:creationId xmlns:p14="http://schemas.microsoft.com/office/powerpoint/2010/main" val="14344221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CE924-C102-4C3F-A12D-713979A90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3D98F-CFD5-4293-AD09-CCC022B07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Kubernetes we use </a:t>
            </a:r>
            <a:r>
              <a:rPr lang="en-US" dirty="0" err="1"/>
              <a:t>kubectl</a:t>
            </a:r>
            <a:r>
              <a:rPr lang="en-US" dirty="0"/>
              <a:t> as cli</a:t>
            </a:r>
          </a:p>
          <a:p>
            <a:pPr marL="0" indent="0">
              <a:buNone/>
            </a:pPr>
            <a:r>
              <a:rPr lang="en-US" dirty="0"/>
              <a:t>Kubernetes bit complex, lot of features.</a:t>
            </a:r>
          </a:p>
          <a:p>
            <a:pPr marL="0" indent="0">
              <a:buNone/>
            </a:pPr>
            <a:r>
              <a:rPr lang="en-US" dirty="0"/>
              <a:t> - Lot of objects</a:t>
            </a:r>
          </a:p>
          <a:p>
            <a:pPr marL="0" indent="0">
              <a:buNone/>
            </a:pPr>
            <a:r>
              <a:rPr lang="en-US" dirty="0"/>
              <a:t> - API format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Understand the </a:t>
            </a:r>
            <a:r>
              <a:rPr lang="en-US" dirty="0" err="1"/>
              <a:t>api</a:t>
            </a:r>
            <a:r>
              <a:rPr lang="en-US" dirty="0"/>
              <a:t> stack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Understand object stack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AKMS format</a:t>
            </a:r>
          </a:p>
        </p:txBody>
      </p:sp>
    </p:spTree>
    <p:extLst>
      <p:ext uri="{BB962C8B-B14F-4D97-AF65-F5344CB8AC3E}">
        <p14:creationId xmlns:p14="http://schemas.microsoft.com/office/powerpoint/2010/main" val="24904568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767B7-DF98-4491-8A71-A97F739DA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 of k8s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E5440C4-1B33-404F-95C9-7B52D8959C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3887" y="2603500"/>
            <a:ext cx="6688539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033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76D6A-CC55-51A6-A362-76605EDA8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Kubernetes using </a:t>
            </a:r>
            <a:r>
              <a:rPr lang="en-US" dirty="0" err="1"/>
              <a:t>kubeadm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89F00-6F3D-5FF8-ADB0-8252EE4B9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kubeadm</a:t>
            </a:r>
            <a:r>
              <a:rPr lang="en-US" dirty="0"/>
              <a:t>: the command to bootstrap the cluster.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kubelet</a:t>
            </a:r>
            <a:r>
              <a:rPr lang="en-US" dirty="0"/>
              <a:t>: the component that runs on all of the machines in your cluster and does things like starting pods and containers.</a:t>
            </a:r>
          </a:p>
          <a:p>
            <a:endParaRPr lang="en-US" dirty="0"/>
          </a:p>
          <a:p>
            <a:r>
              <a:rPr lang="en-US" dirty="0" err="1"/>
              <a:t>kubectl</a:t>
            </a:r>
            <a:r>
              <a:rPr lang="en-US" dirty="0"/>
              <a:t>: the command line util to talk to your cluster.</a:t>
            </a:r>
          </a:p>
        </p:txBody>
      </p:sp>
    </p:spTree>
    <p:extLst>
      <p:ext uri="{BB962C8B-B14F-4D97-AF65-F5344CB8AC3E}">
        <p14:creationId xmlns:p14="http://schemas.microsoft.com/office/powerpoint/2010/main" val="29856108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BB585-C700-4DF6-F9F8-41ED91A6F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k8s cluster using </a:t>
            </a:r>
            <a:r>
              <a:rPr lang="en-US" dirty="0" err="1"/>
              <a:t>kubeadm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F2BBC-2909-B419-02F9-6B8E9A748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Kubeadm</a:t>
            </a:r>
            <a:r>
              <a:rPr lang="en-US" dirty="0"/>
              <a:t> </a:t>
            </a:r>
            <a:r>
              <a:rPr lang="en-US" dirty="0" err="1"/>
              <a:t>init</a:t>
            </a:r>
            <a:r>
              <a:rPr lang="en-US" dirty="0"/>
              <a:t> &lt;</a:t>
            </a:r>
            <a:r>
              <a:rPr lang="en-US" dirty="0" err="1"/>
              <a:t>args</a:t>
            </a:r>
            <a:r>
              <a:rPr lang="en-US" dirty="0"/>
              <a:t>&gt;</a:t>
            </a:r>
          </a:p>
          <a:p>
            <a:r>
              <a:rPr lang="en-US" dirty="0" err="1"/>
              <a:t>kubeadm</a:t>
            </a:r>
            <a:r>
              <a:rPr lang="en-US" dirty="0"/>
              <a:t> </a:t>
            </a:r>
            <a:r>
              <a:rPr lang="en-US" dirty="0" err="1"/>
              <a:t>init</a:t>
            </a:r>
            <a:r>
              <a:rPr lang="en-US" dirty="0"/>
              <a:t> first runs a series of prechecks to ensure that the machine is ready to run Kubernetes. These prechecks expose warnings and exit on errors. </a:t>
            </a:r>
            <a:r>
              <a:rPr lang="en-US" dirty="0" err="1"/>
              <a:t>kubeadm</a:t>
            </a:r>
            <a:r>
              <a:rPr lang="en-US" dirty="0"/>
              <a:t> </a:t>
            </a:r>
            <a:r>
              <a:rPr lang="en-US" dirty="0" err="1"/>
              <a:t>init</a:t>
            </a:r>
            <a:r>
              <a:rPr lang="en-US" dirty="0"/>
              <a:t> then downloads and installs the cluster control plane components</a:t>
            </a:r>
          </a:p>
          <a:p>
            <a:r>
              <a:rPr lang="en-US" dirty="0"/>
              <a:t>Choose a Pod network add-on, and verify whether it requires any arguments to be passed to </a:t>
            </a:r>
            <a:r>
              <a:rPr lang="en-US" dirty="0" err="1"/>
              <a:t>kubeadm</a:t>
            </a:r>
            <a:r>
              <a:rPr lang="en-US" dirty="0"/>
              <a:t> </a:t>
            </a:r>
            <a:r>
              <a:rPr lang="en-US" dirty="0" err="1"/>
              <a:t>init.</a:t>
            </a:r>
            <a:r>
              <a:rPr lang="en-US" dirty="0"/>
              <a:t> Depending on which third-party provider you choose, you might need to set the --pod-network-</a:t>
            </a:r>
            <a:r>
              <a:rPr lang="en-US" dirty="0" err="1"/>
              <a:t>cidr</a:t>
            </a:r>
            <a:r>
              <a:rPr lang="en-US" dirty="0"/>
              <a:t> to a provider-specific value</a:t>
            </a:r>
          </a:p>
        </p:txBody>
      </p:sp>
    </p:spTree>
    <p:extLst>
      <p:ext uri="{BB962C8B-B14F-4D97-AF65-F5344CB8AC3E}">
        <p14:creationId xmlns:p14="http://schemas.microsoft.com/office/powerpoint/2010/main" val="1113859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21198-515F-40CC-A724-C2123722A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of Container Orchestration Engine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DCE6C-C0B9-4E21-854B-FCD3AA4E5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we need Orchestration Engine</a:t>
            </a:r>
          </a:p>
          <a:p>
            <a:r>
              <a:rPr lang="en-US" dirty="0"/>
              <a:t>What is </a:t>
            </a:r>
            <a:r>
              <a:rPr lang="en-US" dirty="0" err="1"/>
              <a:t>kubernetes</a:t>
            </a:r>
            <a:endParaRPr lang="en-US" dirty="0"/>
          </a:p>
          <a:p>
            <a:r>
              <a:rPr lang="en-US" dirty="0"/>
              <a:t>Comparison with similar product</a:t>
            </a:r>
          </a:p>
        </p:txBody>
      </p:sp>
    </p:spTree>
    <p:extLst>
      <p:ext uri="{BB962C8B-B14F-4D97-AF65-F5344CB8AC3E}">
        <p14:creationId xmlns:p14="http://schemas.microsoft.com/office/powerpoint/2010/main" val="32049666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ABEC6-6D09-68E5-7732-30901D3C1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6D3124-04AF-4080-C632-58415353FF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5700" y="2451652"/>
            <a:ext cx="8824913" cy="3271223"/>
          </a:xfrm>
        </p:spPr>
      </p:pic>
    </p:spTree>
    <p:extLst>
      <p:ext uri="{BB962C8B-B14F-4D97-AF65-F5344CB8AC3E}">
        <p14:creationId xmlns:p14="http://schemas.microsoft.com/office/powerpoint/2010/main" val="27536113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080F8-AAA6-C6C6-8D5E-DFB559BF3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D6134-7730-ADF6-9150-FC5B0C136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start using your cluster, you need to run the following as a regular user: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mkdir</a:t>
            </a:r>
            <a:r>
              <a:rPr lang="en-US" dirty="0"/>
              <a:t> -p $HOME/.</a:t>
            </a:r>
            <a:r>
              <a:rPr lang="en-US" dirty="0" err="1"/>
              <a:t>kube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sudo</a:t>
            </a:r>
            <a:r>
              <a:rPr lang="en-US" dirty="0"/>
              <a:t> cp -</a:t>
            </a:r>
            <a:r>
              <a:rPr lang="en-US" dirty="0" err="1"/>
              <a:t>i</a:t>
            </a:r>
            <a:r>
              <a:rPr lang="en-US" dirty="0"/>
              <a:t> 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kubernetes</a:t>
            </a:r>
            <a:r>
              <a:rPr lang="en-US" dirty="0"/>
              <a:t>/</a:t>
            </a:r>
            <a:r>
              <a:rPr lang="en-US" dirty="0" err="1"/>
              <a:t>admin.conf</a:t>
            </a:r>
            <a:r>
              <a:rPr lang="en-US" dirty="0"/>
              <a:t> $HOME/.</a:t>
            </a:r>
            <a:r>
              <a:rPr lang="en-US" dirty="0" err="1"/>
              <a:t>kube</a:t>
            </a:r>
            <a:r>
              <a:rPr lang="en-US" dirty="0"/>
              <a:t>/config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chown</a:t>
            </a:r>
            <a:r>
              <a:rPr lang="en-US" dirty="0"/>
              <a:t> $(id -u):$(id -g) $HOME/.</a:t>
            </a:r>
            <a:r>
              <a:rPr lang="en-US" dirty="0" err="1"/>
              <a:t>kube</a:t>
            </a:r>
            <a:r>
              <a:rPr lang="en-US" dirty="0"/>
              <a:t>/config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2545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7ABD7-31CF-107B-CF3E-FCD51E3D8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the nodes status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062D6B-D4B3-8DD0-4633-A249795548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5217" y="3101009"/>
            <a:ext cx="9183757" cy="1601166"/>
          </a:xfrm>
        </p:spPr>
      </p:pic>
    </p:spTree>
    <p:extLst>
      <p:ext uri="{BB962C8B-B14F-4D97-AF65-F5344CB8AC3E}">
        <p14:creationId xmlns:p14="http://schemas.microsoft.com/office/powerpoint/2010/main" val="8145301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1BA05-16CC-E6CE-6B76-9EE77617A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network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79AE2-4D42-72B0-48A0-74D500DF9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must deploy a Container Network Interface (CNI) based Pod network add-on so that your Pods can communicate with each other. </a:t>
            </a:r>
          </a:p>
          <a:p>
            <a:r>
              <a:rPr lang="en-US" dirty="0"/>
              <a:t>Cluster DNS (</a:t>
            </a:r>
            <a:r>
              <a:rPr lang="en-US" dirty="0" err="1"/>
              <a:t>CoreDNS</a:t>
            </a:r>
            <a:r>
              <a:rPr lang="en-US" dirty="0"/>
              <a:t>) will not start up before a network is installed.</a:t>
            </a:r>
          </a:p>
          <a:p>
            <a:r>
              <a:rPr lang="en-US" dirty="0"/>
              <a:t>Flannel or calico can be used for the same</a:t>
            </a:r>
          </a:p>
          <a:p>
            <a:r>
              <a:rPr lang="en-US" dirty="0" err="1"/>
              <a:t>kubectl</a:t>
            </a:r>
            <a:r>
              <a:rPr lang="en-US" dirty="0"/>
              <a:t> apply -f https://raw.githubusercontent.com/coreos/flannel/master/Documentation/kube-flannel.yml</a:t>
            </a:r>
          </a:p>
        </p:txBody>
      </p:sp>
    </p:spTree>
    <p:extLst>
      <p:ext uri="{BB962C8B-B14F-4D97-AF65-F5344CB8AC3E}">
        <p14:creationId xmlns:p14="http://schemas.microsoft.com/office/powerpoint/2010/main" val="12034430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D8259-5CE1-DDAB-D7A5-40911F6B7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9C035E-54CC-0F0F-DA8C-AAEEE57A9A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3109" y="2603500"/>
            <a:ext cx="7590094" cy="3416300"/>
          </a:xfrm>
        </p:spPr>
      </p:pic>
    </p:spTree>
    <p:extLst>
      <p:ext uri="{BB962C8B-B14F-4D97-AF65-F5344CB8AC3E}">
        <p14:creationId xmlns:p14="http://schemas.microsoft.com/office/powerpoint/2010/main" val="2394319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39076-6E7C-4069-9D39-FC68C5473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 need??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FAF55-40F0-4A63-87B2-61E011DC3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Docker is limited to one single host.</a:t>
            </a:r>
          </a:p>
          <a:p>
            <a:r>
              <a:rPr lang="en-US" dirty="0"/>
              <a:t>When we need to deploy on large scale</a:t>
            </a:r>
          </a:p>
          <a:p>
            <a:r>
              <a:rPr lang="en-US" dirty="0"/>
              <a:t>When we think about high availability, replication</a:t>
            </a:r>
          </a:p>
          <a:p>
            <a:r>
              <a:rPr lang="en-US" dirty="0"/>
              <a:t>Docker as a production ready solution</a:t>
            </a:r>
          </a:p>
          <a:p>
            <a:r>
              <a:rPr lang="en-US" dirty="0"/>
              <a:t>When we talk about application stack, micro services docker compose is the solution, but this is also limited to one single host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Only solution: Container orchestration, what are the solution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897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4AA58-7FCC-4262-B372-1DD37AC01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FBD9891-B253-4C1F-9B53-4C3668D653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5416" y="2603500"/>
            <a:ext cx="7585481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572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8FC3A-603E-4DE4-8EE5-3E3786D08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F9CE3-9FFE-4F2D-92E9-F110B94CC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pool of servers, where we need to run dockers.</a:t>
            </a:r>
          </a:p>
          <a:p>
            <a:r>
              <a:rPr lang="en-US" dirty="0"/>
              <a:t>If we don’t have orchestration engine, it would be difficult, where to schedule?</a:t>
            </a:r>
          </a:p>
          <a:p>
            <a:r>
              <a:rPr lang="en-US" dirty="0"/>
              <a:t>How to do load balancing. Manually tracking everything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en-US" dirty="0"/>
          </a:p>
          <a:p>
            <a:r>
              <a:rPr lang="en-US" dirty="0"/>
              <a:t>Without any kind of solution, if we plan to use docker we need to perform scheduling ,management manually…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132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4C4FC-21C6-4954-9FF9-26A7D338D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91556-FF06-4CEE-B293-EEC5DAC8D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Rather then sending the request to each node, we are submitting our request to container orchestrator engine.</a:t>
            </a:r>
          </a:p>
          <a:p>
            <a:r>
              <a:rPr lang="en-US" dirty="0"/>
              <a:t>This engine will take care scheduling the resource, will take care of resource utilization..</a:t>
            </a:r>
          </a:p>
          <a:p>
            <a:r>
              <a:rPr lang="en-US" dirty="0"/>
              <a:t>Take a pool of server, create an logical entity, container orchestrator engine take care of logical entity.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28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3A74F-73DE-4F92-AA2C-818C0D2C2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COEs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4FA0A-4C3E-442D-9339-26D14D508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Kubernetes: Robust, most features, its by google.</a:t>
            </a:r>
          </a:p>
          <a:p>
            <a:r>
              <a:rPr lang="en-US" dirty="0"/>
              <a:t>Docker swarm :Provided by Docker. Easy to deploy. Seamless with docker cli.</a:t>
            </a:r>
          </a:p>
          <a:p>
            <a:r>
              <a:rPr lang="en-US" dirty="0"/>
              <a:t>Mesos: Apace project, Mesos is not purely COEs, this is orchestrator. It has concept of datacenter </a:t>
            </a:r>
            <a:r>
              <a:rPr lang="en-US" dirty="0" err="1"/>
              <a:t>os</a:t>
            </a:r>
            <a:r>
              <a:rPr lang="en-US" dirty="0"/>
              <a:t>, so it again create a pool server.</a:t>
            </a:r>
          </a:p>
          <a:p>
            <a:pPr lvl="1"/>
            <a:r>
              <a:rPr lang="en-US" dirty="0"/>
              <a:t>Hadoop job</a:t>
            </a:r>
          </a:p>
          <a:p>
            <a:pPr lvl="1"/>
            <a:r>
              <a:rPr lang="en-US" dirty="0"/>
              <a:t>Batch job</a:t>
            </a:r>
          </a:p>
          <a:p>
            <a:pPr lvl="1"/>
            <a:r>
              <a:rPr lang="en-US" dirty="0"/>
              <a:t>Docker job</a:t>
            </a:r>
          </a:p>
          <a:p>
            <a:pPr marL="457200" lvl="1" indent="0">
              <a:buNone/>
            </a:pPr>
            <a:r>
              <a:rPr lang="en-US" dirty="0"/>
              <a:t>Everything require a framework. For docker this require marathon</a:t>
            </a:r>
          </a:p>
        </p:txBody>
      </p:sp>
    </p:spTree>
    <p:extLst>
      <p:ext uri="{BB962C8B-B14F-4D97-AF65-F5344CB8AC3E}">
        <p14:creationId xmlns:p14="http://schemas.microsoft.com/office/powerpoint/2010/main" val="1128542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46C06-1CA1-4C05-98E1-9CF51BA8A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 of COE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679E2-4278-442D-B216-A370AB289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Clustering</a:t>
            </a:r>
          </a:p>
          <a:p>
            <a:r>
              <a:rPr lang="en-US" dirty="0"/>
              <a:t>Scheduling</a:t>
            </a:r>
          </a:p>
          <a:p>
            <a:r>
              <a:rPr lang="en-US" dirty="0"/>
              <a:t>Container as service such as cloud providers gives IAAS</a:t>
            </a:r>
          </a:p>
          <a:p>
            <a:r>
              <a:rPr lang="en-US" dirty="0"/>
              <a:t>Dynamic provision, horizontal scaling</a:t>
            </a:r>
          </a:p>
          <a:p>
            <a:r>
              <a:rPr lang="en-US" dirty="0"/>
              <a:t>Load balancing option</a:t>
            </a:r>
          </a:p>
          <a:p>
            <a:r>
              <a:rPr lang="en-US" dirty="0"/>
              <a:t>Fault tolerance</a:t>
            </a:r>
          </a:p>
          <a:p>
            <a:r>
              <a:rPr lang="en-US" dirty="0"/>
              <a:t>Release </a:t>
            </a:r>
            <a:r>
              <a:rPr lang="en-US" dirty="0" err="1"/>
              <a:t>statergy</a:t>
            </a:r>
            <a:r>
              <a:rPr lang="en-US" dirty="0"/>
              <a:t>, rolling update..</a:t>
            </a:r>
          </a:p>
        </p:txBody>
      </p:sp>
    </p:spTree>
    <p:extLst>
      <p:ext uri="{BB962C8B-B14F-4D97-AF65-F5344CB8AC3E}">
        <p14:creationId xmlns:p14="http://schemas.microsoft.com/office/powerpoint/2010/main" val="14277613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687</TotalTime>
  <Words>1522</Words>
  <Application>Microsoft Office PowerPoint</Application>
  <PresentationFormat>Widescreen</PresentationFormat>
  <Paragraphs>167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Century Gothic</vt:lpstr>
      <vt:lpstr>open sans</vt:lpstr>
      <vt:lpstr>Wingdings</vt:lpstr>
      <vt:lpstr>Wingdings 3</vt:lpstr>
      <vt:lpstr>Ion Boardroom</vt:lpstr>
      <vt:lpstr>Kubernetes Intro </vt:lpstr>
      <vt:lpstr>Docker limitation</vt:lpstr>
      <vt:lpstr>Need of Container Orchestration Engine</vt:lpstr>
      <vt:lpstr>Why we need??</vt:lpstr>
      <vt:lpstr>Kubernetes</vt:lpstr>
      <vt:lpstr>                                                                                                    </vt:lpstr>
      <vt:lpstr>..</vt:lpstr>
      <vt:lpstr>Comparison of COEs</vt:lpstr>
      <vt:lpstr>Key features of COE</vt:lpstr>
      <vt:lpstr>Why kubernetes</vt:lpstr>
      <vt:lpstr>Kubernetes history</vt:lpstr>
      <vt:lpstr>What is Kubernetes??</vt:lpstr>
      <vt:lpstr>Kubernetes architecture</vt:lpstr>
      <vt:lpstr>…</vt:lpstr>
      <vt:lpstr>Kubernetes Architecture</vt:lpstr>
      <vt:lpstr>What next?</vt:lpstr>
      <vt:lpstr>Master components</vt:lpstr>
      <vt:lpstr>Kube api-server</vt:lpstr>
      <vt:lpstr>Master Component: etcd</vt:lpstr>
      <vt:lpstr>…</vt:lpstr>
      <vt:lpstr>Other solution  </vt:lpstr>
      <vt:lpstr>kube-scheduler</vt:lpstr>
      <vt:lpstr>kube-controller-manager</vt:lpstr>
      <vt:lpstr>kubelet</vt:lpstr>
      <vt:lpstr>Kube-proxy</vt:lpstr>
      <vt:lpstr>…</vt:lpstr>
      <vt:lpstr>Key features of k8s</vt:lpstr>
      <vt:lpstr>Setting up Kubernetes using kubeadm</vt:lpstr>
      <vt:lpstr>Setting up k8s cluster using kubeadm</vt:lpstr>
      <vt:lpstr>..</vt:lpstr>
      <vt:lpstr>..</vt:lpstr>
      <vt:lpstr>Check the nodes status</vt:lpstr>
      <vt:lpstr>Setup network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</dc:title>
  <dc:creator>amitm</dc:creator>
  <cp:lastModifiedBy>john</cp:lastModifiedBy>
  <cp:revision>84</cp:revision>
  <dcterms:created xsi:type="dcterms:W3CDTF">2018-02-07T15:47:52Z</dcterms:created>
  <dcterms:modified xsi:type="dcterms:W3CDTF">2022-09-19T03:45:46Z</dcterms:modified>
</cp:coreProperties>
</file>