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E817-817F-B4C0-52D1-AAE0C6481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6779-8CE9-28D3-C489-D1F524FD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6775-6BF2-D6F2-8765-542430F0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9425-658D-23C3-FE0B-B25A2D2B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71B9-615A-D06D-074F-951FE10A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926-55A5-C33A-A4DA-5D7233A1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2486-E4AA-780B-29B7-36277B63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A66A-55D0-23BC-D440-370D23DF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D73A-0511-5624-B115-46FCCFFB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26B4-79AD-91AA-5E68-EAE367C6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44AD0-3AAF-B703-7907-FF89C3DE1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66694-794D-86E4-AD76-1B070B09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A546-DAF5-826F-94B7-DAB7162A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08F3-B29A-C25D-EE9C-4508735D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0EBA-FDC5-2C46-A013-91407A9D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FB64-5B70-607D-A2E8-E331A325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3147-E89A-535D-D525-9EBA753D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2379-05AF-006A-DEAD-9C73D9A2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A6A3-8BE5-DBD3-A6BF-B214F82D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D4CE-CC63-2DF5-100F-E38491C8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6E7-81FD-73B0-F652-7318E260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BE05-7C7A-948B-58DC-915CF4DD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A1D3-36D9-28DF-BEDF-317A7351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F89B-0D7D-8AEB-1D9E-E953CF3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2779-F252-86A3-C892-11DB9858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696-3563-A9E2-9081-7EB13EA8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7D70-6AB8-DFBC-724A-9DF71079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2552A-C44C-35D2-11A0-0A66FAE0B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8C44C-7B28-E570-4E87-4E05899B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3747-1525-4C0E-B1C5-F9B0A4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4B2D9-A227-3E3B-830D-9442F1D5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8E9A-8109-2661-2446-9C7F8FDB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9A81-102E-A5D8-88EC-A6EAFC97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87DF-065C-2E79-61BC-2294E1D1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AEAC-2577-9566-FBC1-B8A622113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DA015-B228-5919-E6D2-D9B5F880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86221-87C9-BED3-7F27-060D3E79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AECF2-630B-6613-5EAF-CDC18A9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E75DD-27D9-B0F2-4358-AD1DC88B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8BCC-8E82-A762-6562-88289FF8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DD57-5E6B-002A-BABF-398A1B36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24B74-ED42-F055-3BD1-17CEEFF0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1CB2-8CCC-E7C2-FBD7-A696C8C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19A21-0DF1-EB0A-89E3-977BCD5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4A7E1-6E74-E252-DF1E-80A98A80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26665-FEE5-FBF0-BBD9-BBF04112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E27-8026-D937-2F5C-FD6BF30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E307-1B20-D1F9-BCDC-2B478F98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7EDB-BEF8-0515-04E8-E360F82BB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2BBA2-6C7D-8BC1-79F8-52EE336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A043-7BA0-3AFC-8293-B6A32DCA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979EE-FBC6-DFCB-F2C7-13F56FFA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80C6-C69D-650B-2136-DFF8CBA1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DE07E-364B-C15C-F1C0-0F0DB2207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F7877-86A1-47CF-597B-217C0DA2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D4A7-A292-3BE6-D8C9-3D98A991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FAF4-76F7-4E25-AB51-46F2AA7F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7CF4-AD0A-4DCA-FEBD-31AD199C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0C7DE-4580-EB24-0760-DF3CEC0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622A4-C72D-7AB9-8020-5DD84864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4DE-015F-034B-0EA8-BA932F871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C3B8-931F-4633-B0D7-9005AE51744C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2255-23CF-1DC8-5844-AAE2BF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CA07-822E-FC41-4AEE-FC313C41B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AEB1-F032-435E-A094-E4631325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kubelet-tls-bootstrapping/" TargetMode="External"/><Relationship Id="rId2" Type="http://schemas.openxmlformats.org/officeDocument/2006/relationships/hyperlink" Target="https://kubernetes.io/docs/reference/access-authn-authz/bootstrap-toke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F94-6324-5C4E-2DBF-1DCDA6685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2E75C-9422-3D47-EF0E-7DC6E866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100E-C9E7-6E33-B3F7-B0A7D536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kubeadm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2F40-4AC2-B34A-686E-EA276BF4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+mj-lt"/>
              </a:rPr>
              <a:t>Kubeadm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+mj-lt"/>
              </a:rPr>
              <a:t> is a tool that can be used to build a minimal viable Kubernetes Cluster of production grade</a:t>
            </a:r>
          </a:p>
          <a:p>
            <a:r>
              <a:rPr lang="en-US" sz="2400" dirty="0">
                <a:latin typeface="+mj-lt"/>
              </a:rPr>
              <a:t>Using </a:t>
            </a:r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, you can create a minimum viable Kubernetes cluster that conforms to best practices. </a:t>
            </a:r>
          </a:p>
          <a:p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tool is good if you need:</a:t>
            </a:r>
          </a:p>
          <a:p>
            <a:pPr lvl="1"/>
            <a:r>
              <a:rPr lang="en-US" sz="2000" dirty="0">
                <a:latin typeface="+mj-lt"/>
              </a:rPr>
              <a:t>A simple way for you to try out Kubernetes, possibly for the first time.</a:t>
            </a:r>
          </a:p>
          <a:p>
            <a:pPr lvl="1"/>
            <a:r>
              <a:rPr lang="en-US" sz="2000" dirty="0">
                <a:latin typeface="+mj-lt"/>
              </a:rPr>
              <a:t>A way for existing users to automate setting up a cluster and test their application.</a:t>
            </a:r>
          </a:p>
          <a:p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creates full </a:t>
            </a:r>
            <a:r>
              <a:rPr lang="en-US" sz="2400" dirty="0" err="1">
                <a:latin typeface="+mj-lt"/>
              </a:rPr>
              <a:t>pki</a:t>
            </a:r>
            <a:r>
              <a:rPr lang="en-US" sz="2400" dirty="0">
                <a:latin typeface="+mj-lt"/>
              </a:rPr>
              <a:t> setup and provides full prod equivalent setup</a:t>
            </a:r>
          </a:p>
          <a:p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is a tool built to provide </a:t>
            </a:r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init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join as best-practice "fast paths" for creating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6636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1F21-753D-BB19-DC8C-8487DCE9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064A-7E5E-1CEE-4706-B2AC41A8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j-lt"/>
              </a:rPr>
              <a:t>kubeadm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init</a:t>
            </a:r>
            <a:r>
              <a:rPr lang="en-US" sz="2400" dirty="0">
                <a:latin typeface="+mj-lt"/>
              </a:rPr>
              <a:t> bootstraps a Kubernetes control-plane node by executing the following steps:</a:t>
            </a:r>
          </a:p>
          <a:p>
            <a:pPr lvl="1"/>
            <a:r>
              <a:rPr lang="en-US" dirty="0">
                <a:latin typeface="+mj-lt"/>
              </a:rPr>
              <a:t>Runs a series of pre-flight checks to validate the system state before making changes. Some checks only trigger warnings, others are considered errors and will exit</a:t>
            </a:r>
          </a:p>
          <a:p>
            <a:pPr lvl="1"/>
            <a:r>
              <a:rPr lang="en-US" dirty="0">
                <a:latin typeface="+mj-lt"/>
              </a:rPr>
              <a:t>Generates a self-signed CA to set up identities for each component in the cluster. The user can provide their own CA cert and/or key by dropping it in the cert directory configured via --cert-</a:t>
            </a:r>
            <a:r>
              <a:rPr lang="en-US" dirty="0" err="1">
                <a:latin typeface="+mj-lt"/>
              </a:rPr>
              <a:t>dir</a:t>
            </a:r>
            <a:r>
              <a:rPr lang="en-US" dirty="0">
                <a:latin typeface="+mj-lt"/>
              </a:rPr>
              <a:t> (/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pki</a:t>
            </a:r>
            <a:r>
              <a:rPr lang="en-US" dirty="0">
                <a:latin typeface="+mj-lt"/>
              </a:rPr>
              <a:t> by default).</a:t>
            </a:r>
          </a:p>
          <a:p>
            <a:pPr lvl="1"/>
            <a:r>
              <a:rPr lang="en-US" dirty="0">
                <a:latin typeface="+mj-lt"/>
              </a:rPr>
              <a:t>Writes </a:t>
            </a:r>
            <a:r>
              <a:rPr lang="en-US" dirty="0" err="1">
                <a:latin typeface="+mj-lt"/>
              </a:rPr>
              <a:t>kubeconfig</a:t>
            </a:r>
            <a:r>
              <a:rPr lang="en-US" dirty="0">
                <a:latin typeface="+mj-lt"/>
              </a:rPr>
              <a:t> files in /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/ for the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, the controller-manager and the scheduler to use to connect to the API server, each with its own identity, as well as an additional </a:t>
            </a:r>
            <a:r>
              <a:rPr lang="en-US" dirty="0" err="1">
                <a:latin typeface="+mj-lt"/>
              </a:rPr>
              <a:t>kubeconfig</a:t>
            </a:r>
            <a:r>
              <a:rPr lang="en-US" dirty="0">
                <a:latin typeface="+mj-lt"/>
              </a:rPr>
              <a:t> file for administration named </a:t>
            </a:r>
            <a:r>
              <a:rPr lang="en-US" dirty="0" err="1">
                <a:latin typeface="+mj-lt"/>
              </a:rPr>
              <a:t>admin.conf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64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1D1-6D89-7CE8-E8B8-5D4CCC5C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20BF-C61F-D86C-A52F-D6403D82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Generates static Pod manifests for the API server, controller-manager and scheduler. In case an external </a:t>
            </a:r>
            <a:r>
              <a:rPr lang="en-US" dirty="0" err="1">
                <a:latin typeface="+mj-lt"/>
              </a:rPr>
              <a:t>etcd</a:t>
            </a:r>
            <a:r>
              <a:rPr lang="en-US" dirty="0">
                <a:latin typeface="+mj-lt"/>
              </a:rPr>
              <a:t> is not provided, an additional static Pod manifest is generated for </a:t>
            </a:r>
            <a:r>
              <a:rPr lang="en-US" dirty="0" err="1">
                <a:latin typeface="+mj-lt"/>
              </a:rPr>
              <a:t>etcd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Static Pod manifests are written to /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kubernetes</a:t>
            </a:r>
            <a:r>
              <a:rPr lang="en-US" dirty="0">
                <a:latin typeface="+mj-lt"/>
              </a:rPr>
              <a:t>/manifests; the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watches this directory for Pods to create on startup.</a:t>
            </a:r>
          </a:p>
          <a:p>
            <a:pPr lvl="1"/>
            <a:r>
              <a:rPr lang="en-US" dirty="0">
                <a:latin typeface="+mj-lt"/>
              </a:rPr>
              <a:t>Apply labels and taints to the control-plane node so that no additional workloads will run there.</a:t>
            </a:r>
          </a:p>
          <a:p>
            <a:pPr lvl="1"/>
            <a:r>
              <a:rPr lang="en-US" dirty="0">
                <a:latin typeface="+mj-lt"/>
              </a:rPr>
              <a:t>Generates the token that additional nodes can use to register themselves with a control-plane in the future</a:t>
            </a:r>
          </a:p>
          <a:p>
            <a:pPr marL="457200" lvl="1" indent="0">
              <a:buNone/>
            </a:pPr>
            <a:endParaRPr lang="en-US" sz="2000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67DB-33E8-0C79-084F-5A280490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DA09-591A-76BF-9F6E-8CB5F1D0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Makes all the necessary configurations for allowing node joining with the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+mj-lt"/>
                <a:hlinkClick r:id="rId2"/>
              </a:rPr>
              <a:t>Bootstrap Tokens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and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+mj-lt"/>
                <a:hlinkClick r:id="rId3"/>
              </a:rPr>
              <a:t>TLS Bootstrap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mechanism:</a:t>
            </a:r>
          </a:p>
          <a:p>
            <a:pPr lvl="2"/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Write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+mj-lt"/>
              </a:rPr>
              <a:t>ConfigMap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j-lt"/>
              </a:rPr>
              <a:t> for making available all the information required for joining, and set up related RBAC access rules.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Installs a DNS server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CoreDNS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) and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kube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-proxy addon components via the API server.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32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kubeadm</vt:lpstr>
      <vt:lpstr>What is kubeadm </vt:lpstr>
      <vt:lpstr>Kubeadm init workflow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kubeadm</dc:title>
  <dc:creator>john</dc:creator>
  <cp:lastModifiedBy>john</cp:lastModifiedBy>
  <cp:revision>4</cp:revision>
  <dcterms:created xsi:type="dcterms:W3CDTF">2022-09-17T08:59:09Z</dcterms:created>
  <dcterms:modified xsi:type="dcterms:W3CDTF">2022-09-19T03:46:54Z</dcterms:modified>
</cp:coreProperties>
</file>