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06C-53F3-4C2F-ACFD-D38D4B4E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90903-BC70-28A9-D832-D44446FFD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0929-C12D-AACC-0564-753D4211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096A-FC5E-077E-8A1E-26484FF5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E12E-EE32-602C-FDCF-6BC7929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2CB5-65C1-BA5F-2C5C-9E51712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EC7BD-89C8-7AAD-6B5D-C38A0583A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A9A6-C2AE-C72A-B7D5-768DA56E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9469-29B6-B57C-F19A-08FEB3D7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728E-BAD3-1C46-8B5F-61CC7777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3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FF7A8-203D-2434-C81F-36A7C793A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6533F-2CD9-EC82-1427-5FC46AE13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8EEA-3698-1120-9242-608054B8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3820B-015F-E4B1-4992-97D57E3A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193A-E895-2046-38FC-A9584415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4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2D9F-7C6F-6820-DF23-C6C08500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BCF6-F360-FD79-1800-A2845890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6EA8-8B5D-1BC6-5A6C-4CFDAA46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14F-06DD-DC12-3E08-5FBD4FF3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D8A8-9D92-E8EF-5696-5C34D214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86B6-CABE-8D25-B842-1E19921F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436B-CEC0-8815-A8DC-A6DBBB87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B59E9-944F-CA44-4C4D-39F234EE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F295-7C0D-01F0-81EE-DAEE63A9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3527-ABCB-6AFF-B05B-4E7BDA63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A396-760B-0A26-EBDF-34F05EB5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8B2E-3708-E05F-36DA-EC770E3D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1274B-40F4-1906-9895-705FF8DC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D6A8-3C50-580C-122B-A862AFB7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01CA7-604F-386A-3365-C85AFBCA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AA6A0-AC5C-A4B4-140C-706CA945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7A5C-5964-382F-AED5-B2DC1805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F4F0-49A3-0474-D589-A95A9662D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C4AB1-D57C-4D4D-7BF9-FD01F830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2D032-92F0-CA30-C706-C2617CD25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7A68E-B537-E994-3D2C-28558B6CE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3ACE6-A640-09D7-0127-4833237C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EDE66-B5EF-6F61-20A4-C6442B25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7BD7D-A732-FF05-BC19-0A651D7C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E44F-69F0-FEEB-5213-4DA2DC22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1C4D2-BC1A-99F4-96E6-42C1D8B6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CAAAD-6BA1-1AD0-11AF-951956B4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4AC31-A55F-A953-116A-1D321855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A636D-0519-C94E-1B48-138807D1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8F5C3-D33B-2B3C-52D9-B1DA4C85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A5CC6-A827-A681-7EFD-4E0685AA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253-D7C3-5A29-1DC3-36ED473F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B4E6-F8DB-6456-E900-9DFAE18D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B96F-4555-6D4A-0838-215F94C3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D0B2D-B7EF-ADF4-2820-F8649FEA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92508-1ADD-89E6-9D04-B8AE0A1F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6B03-B076-C956-D610-6D607041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9B5F-A8F3-4FAF-914D-95355808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B30DC-C609-1BD8-75DB-64531D2F7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98D13-DDB1-7120-9605-75515805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C7C4-A6D2-5370-91D0-44AE4BEF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E4CB-1E37-7CE3-03E7-0540350A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1644C-3445-51E4-64EB-30205456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39DC3-9EB9-9EAD-29E8-C499E39F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34751-B455-0EF5-0D40-182461A0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4F16-9AB4-546C-AF85-2324F5B57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6022-9112-46BB-88E1-EC3BA4E185A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1D81-57E6-51AB-9E32-3363D042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C959-E0DF-AD0E-3C89-19B4A4F6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75C7-890F-40A6-A2DB-F60748D7B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6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.cloud.google.com/apt/doc/apt-key.gpg" TargetMode="External"/><Relationship Id="rId2" Type="http://schemas.openxmlformats.org/officeDocument/2006/relationships/hyperlink" Target="https://kubernetes.io/docs/tasks/tools/install-kubectl-linu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4EF4-E050-D1A2-6439-6BF6BAEEC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kubeclt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10EA7-263B-E8F8-4070-61DF46C39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A2A8-E993-FD6F-0F30-9F632C6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742B-F048-DFBB-8BAA-4CF45430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Kubernetes command-line tool, </a:t>
            </a:r>
            <a:r>
              <a:rPr lang="en-US" dirty="0" err="1"/>
              <a:t>kubectl</a:t>
            </a:r>
            <a:r>
              <a:rPr lang="en-US" dirty="0"/>
              <a:t>, allow you to run commands against Kubernetes cluster</a:t>
            </a:r>
          </a:p>
          <a:p>
            <a:r>
              <a:rPr lang="en-US" dirty="0"/>
              <a:t>We can use </a:t>
            </a:r>
            <a:r>
              <a:rPr lang="en-US" dirty="0" err="1"/>
              <a:t>kubectl</a:t>
            </a:r>
            <a:r>
              <a:rPr lang="en-US" dirty="0"/>
              <a:t> to deploy applications, inspect and manage cluster, resources and view logs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CB8C9-CBD7-E9F5-AB61-B3001FD5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95" y="4006850"/>
            <a:ext cx="6547609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EE8F-5B94-0792-D1BD-8863DF9B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BEC0-3F2E-A1AB-607D-05A94986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https://kubernetes.io/docs/tasks/tools/install-kubectl-linux/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-y ca-certificates curl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curl -</a:t>
            </a:r>
            <a:r>
              <a:rPr lang="en-US" dirty="0" err="1"/>
              <a:t>fsSLo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/share/keyrings/</a:t>
            </a:r>
            <a:r>
              <a:rPr lang="en-US" dirty="0" err="1"/>
              <a:t>kubernetes</a:t>
            </a:r>
            <a:r>
              <a:rPr lang="en-US" dirty="0"/>
              <a:t>-archive-</a:t>
            </a:r>
            <a:r>
              <a:rPr lang="en-US" dirty="0" err="1"/>
              <a:t>keyring.gpg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https://packages.cloud.google.com/apt/doc/apt-key.gpg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-y </a:t>
            </a:r>
            <a:r>
              <a:rPr lang="en-US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kubeclt</vt:lpstr>
      <vt:lpstr>Overview of kubectl</vt:lpstr>
      <vt:lpstr>Installation of kubectl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kubeclt</dc:title>
  <dc:creator>john</dc:creator>
  <cp:lastModifiedBy>john</cp:lastModifiedBy>
  <cp:revision>2</cp:revision>
  <dcterms:created xsi:type="dcterms:W3CDTF">2022-09-19T10:15:20Z</dcterms:created>
  <dcterms:modified xsi:type="dcterms:W3CDTF">2022-09-19T10:18:24Z</dcterms:modified>
</cp:coreProperties>
</file>