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EEE4-F0EC-6D7E-7D94-751188F92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92C54-6D15-306B-F7CA-8730EA17D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72440-291F-CD84-228D-4D684077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EED1-94D7-47E7-AA47-428037BC64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F4BA5-7934-F8DE-FA45-715B7149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A2C98-5DD4-EFE5-18AB-2F586206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6AE6-2501-4E41-974F-907BA64C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D1E9-D698-2945-D97F-83043CC7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68BA2-B94C-3F13-3DE2-87645C7D2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6FDDB-472A-41C5-30DC-5EEB88CD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EED1-94D7-47E7-AA47-428037BC64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B2D62-2382-3ECC-4100-048B2571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118D2-77ED-FAB7-FF35-7F2AA269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6AE6-2501-4E41-974F-907BA64C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1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73CF0-ADA2-E8E1-E368-FD6936C85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58CF1-3B6B-D370-5471-2B66833A5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9BE1F-D209-7524-D438-A07B9940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EED1-94D7-47E7-AA47-428037BC64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5460C-F2F5-4CF0-5A48-12175AF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2F9CA-2407-11E9-2A8A-46EBE482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6AE6-2501-4E41-974F-907BA64C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1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D202-D9B2-49FC-EBBC-43AE2877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34D1C-0CEC-A8D3-683A-B9E352204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9464D-EE59-6F88-9A75-D3AE7F2EC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EED1-94D7-47E7-AA47-428037BC64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206C7-2314-6899-A22B-3261CF70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68028-0C08-9F09-6379-7042A708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6AE6-2501-4E41-974F-907BA64C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7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7DC1-8E05-AC07-0FDD-E8D2E24D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C951D-C8E9-CD20-2F68-FAD4CEB8C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96E55-D3C4-5864-4209-8820F51C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EED1-94D7-47E7-AA47-428037BC64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3842D-3651-97CC-194F-7513F029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090C0-24B6-3156-449E-0477650E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6AE6-2501-4E41-974F-907BA64C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3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A7A2B-C999-9F10-4855-D7D4CFE0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F36F6-A452-7DE9-725B-C956ABACA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74D73-3A10-D06E-A07F-B5B21B8B7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35D8C-D014-4C4C-050A-F172E85E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EED1-94D7-47E7-AA47-428037BC64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D6E39-C68A-90C6-2EC2-D30AEBCC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DF1DD-433D-0CD9-C93B-976CE4D5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6AE6-2501-4E41-974F-907BA64C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1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BA6D-3E3E-AAE8-2328-2E162874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5E21B-0347-CEB4-EDE8-8C01FA947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93B07-BCCF-B135-1210-EE827C882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911CE-1A5A-D5D4-4FA0-702F11094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85895F-D807-FE8F-FC32-A05773E11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5A571-0A10-0FED-B532-BC69CCFA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EED1-94D7-47E7-AA47-428037BC64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54405-C11F-91B6-2F89-3D2DADD1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36B4D-00A7-021B-5539-5E70403E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6AE6-2501-4E41-974F-907BA64C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0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54A9-EF09-E067-9EE1-D81E1A2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9E310-7E0E-374E-9FF9-16761F7C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EED1-94D7-47E7-AA47-428037BC64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372F2-35F2-755E-E34D-2BDD9CBE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40D18-EC6D-D039-5C9D-E71C23D0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6AE6-2501-4E41-974F-907BA64C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2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37B20-D6E7-2D29-C694-8C8435FE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EED1-94D7-47E7-AA47-428037BC64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CF8B0-3FA6-E8AF-265F-EDDB5C8C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4165E-336C-F102-D514-CE626878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6AE6-2501-4E41-974F-907BA64C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F944-B342-28FD-FB0D-7C71D15A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08BC-5788-D35B-6A21-302438DB3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E004B-6799-23B1-251F-C4D93DBD6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34641-1867-2066-4792-7A965869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EED1-94D7-47E7-AA47-428037BC64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DF169-58B9-9003-6CC9-15287398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3D61E-6E07-0BE5-02CE-24A2C7C0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6AE6-2501-4E41-974F-907BA64C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2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D704-078F-63A9-E349-1278CC7B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07F94C-100C-014E-F781-E685D874F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72BD0-B9AF-E477-C5C9-44AFB52AB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5BEBE-F2E2-534D-9E22-44BD64F2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EED1-94D7-47E7-AA47-428037BC64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24A33-2872-E6A9-CCAC-C546A399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8CBAA-DC23-FE35-5502-C8074653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6AE6-2501-4E41-974F-907BA64C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5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38A3B7-CA3C-6ADC-1762-B209E321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1EDFE-5A04-CD48-A170-1F5AD3A7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3090-81FC-5F53-D198-1C0C43BA0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2EED1-94D7-47E7-AA47-428037BC64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55D40-70FB-789E-7073-82FD80997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757A-F377-1C40-2BE8-164D20881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06AE6-2501-4E41-974F-907BA64C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0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F679-CBCB-A8F8-D013-A3EB36FA2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3AD49-363A-E20C-FF14-9ED69947C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120252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9A24-619C-006A-509D-BB0A2F8C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904CC-6393-FCC5-3227-869335E9A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Helm is a package manager for Kubernetes. Similar to yum but for Kubernetes. </a:t>
            </a:r>
          </a:p>
          <a:p>
            <a:r>
              <a:rPr lang="en-US" dirty="0"/>
              <a:t>It bundles all related manifests(such as deployment, service, </a:t>
            </a:r>
            <a:r>
              <a:rPr lang="en-US" dirty="0" err="1"/>
              <a:t>etc</a:t>
            </a:r>
            <a:r>
              <a:rPr lang="en-US" dirty="0"/>
              <a:t>) into a chart. When installing chart, helm creates a release. </a:t>
            </a:r>
          </a:p>
          <a:p>
            <a:r>
              <a:rPr lang="en-US" dirty="0"/>
              <a:t>Benefits of helm is it provide templating, repeatability, reliability, multiple environment and ease of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399585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406F-0FB5-5260-7AB7-2D8D4791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Helm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79DD2-8DF6-26C0-1B44-90F36442A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https://get.helm.sh/helm-v3.10.2-linux-amd64.tar.gz</a:t>
            </a:r>
          </a:p>
          <a:p>
            <a:r>
              <a:rPr lang="en-US" dirty="0"/>
              <a:t>tar -</a:t>
            </a:r>
            <a:r>
              <a:rPr lang="en-US" dirty="0" err="1"/>
              <a:t>zxvf</a:t>
            </a:r>
            <a:r>
              <a:rPr lang="en-US" dirty="0"/>
              <a:t> helm-v3.10.2-linux-amd64.tar.gz</a:t>
            </a:r>
          </a:p>
          <a:p>
            <a:r>
              <a:rPr lang="en-US" dirty="0"/>
              <a:t>mv linux-amd64/helm /</a:t>
            </a:r>
            <a:r>
              <a:rPr lang="en-US" dirty="0" err="1"/>
              <a:t>usr</a:t>
            </a:r>
            <a:r>
              <a:rPr lang="en-US" dirty="0"/>
              <a:t>/local/bin/helm</a:t>
            </a:r>
          </a:p>
        </p:txBody>
      </p:sp>
    </p:spTree>
    <p:extLst>
      <p:ext uri="{BB962C8B-B14F-4D97-AF65-F5344CB8AC3E}">
        <p14:creationId xmlns:p14="http://schemas.microsoft.com/office/powerpoint/2010/main" val="244748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6BAC-89BD-9163-7398-D58D1584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helm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F5EE4-49C8-62AA-50DE-E19780860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helm use the Kubernetes cluster/host via the config file</a:t>
            </a:r>
          </a:p>
          <a:p>
            <a:pPr lvl="1"/>
            <a:r>
              <a:rPr lang="en-US" dirty="0"/>
              <a:t>~/.</a:t>
            </a:r>
            <a:r>
              <a:rPr lang="en-US" dirty="0" err="1"/>
              <a:t>kube</a:t>
            </a:r>
            <a:r>
              <a:rPr lang="en-US" dirty="0"/>
              <a:t>/config</a:t>
            </a:r>
          </a:p>
          <a:p>
            <a:pPr lvl="1"/>
            <a:endParaRPr lang="en-US" dirty="0"/>
          </a:p>
          <a:p>
            <a:r>
              <a:rPr lang="en-US" dirty="0"/>
              <a:t>Advantage of using Helm</a:t>
            </a:r>
          </a:p>
          <a:p>
            <a:endParaRPr lang="en-US" dirty="0"/>
          </a:p>
          <a:p>
            <a:pPr lvl="1"/>
            <a:r>
              <a:rPr lang="en-US" dirty="0"/>
              <a:t>Traditional deployments in Kubernetes is done with </a:t>
            </a:r>
            <a:r>
              <a:rPr lang="en-US" dirty="0" err="1"/>
              <a:t>Kubectl</a:t>
            </a:r>
            <a:r>
              <a:rPr lang="en-US" dirty="0"/>
              <a:t> across files into separately managed items. Helm deploys units called charts as managed releases.</a:t>
            </a:r>
          </a:p>
          <a:p>
            <a:pPr lvl="1"/>
            <a:r>
              <a:rPr lang="en-US" dirty="0"/>
              <a:t>We can search for charts https://helm.sh/ . Charts can be pulled(downloaded) and optionally unpacked(</a:t>
            </a:r>
            <a:r>
              <a:rPr lang="en-US" dirty="0" err="1"/>
              <a:t>untar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1108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D952-665A-5517-18E3-71DEC589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4FB4-D26D-6760-438F-DF950106E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 Repo</a:t>
            </a:r>
          </a:p>
          <a:p>
            <a:endParaRPr lang="en-US" dirty="0"/>
          </a:p>
          <a:p>
            <a:pPr lvl="1"/>
            <a:r>
              <a:rPr lang="en-US" dirty="0"/>
              <a:t>Location where Helm charts can be stored and shared</a:t>
            </a:r>
          </a:p>
          <a:p>
            <a:pPr lvl="1"/>
            <a:r>
              <a:rPr lang="en-US" dirty="0"/>
              <a:t>Respond to REST API GET requests to get packages</a:t>
            </a:r>
          </a:p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Creating your first chart</a:t>
            </a:r>
          </a:p>
          <a:p>
            <a:pPr lvl="1"/>
            <a:r>
              <a:rPr lang="en-US" dirty="0"/>
              <a:t>The easiest way to get started with chart is by using helm create command. The below command create a new chart named </a:t>
            </a:r>
            <a:r>
              <a:rPr lang="en-US" dirty="0" err="1"/>
              <a:t>myhelmchart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7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D52E-6D2C-A6B6-AD32-E761028E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97804B-FEA8-A15E-61E0-EEE068992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765" y="1825625"/>
            <a:ext cx="7738069" cy="4351338"/>
          </a:xfrm>
        </p:spPr>
      </p:pic>
    </p:spTree>
    <p:extLst>
      <p:ext uri="{BB962C8B-B14F-4D97-AF65-F5344CB8AC3E}">
        <p14:creationId xmlns:p14="http://schemas.microsoft.com/office/powerpoint/2010/main" val="383509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054B-3AEA-2555-7F79-6DAE35E1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7C1A8-0FF4-594B-DDE0-36C2B311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templates</a:t>
            </a:r>
          </a:p>
          <a:p>
            <a:pPr lvl="1"/>
            <a:r>
              <a:rPr lang="en-US" dirty="0"/>
              <a:t>Templates is one of the most important directory and this is where helm looks for your </a:t>
            </a:r>
            <a:r>
              <a:rPr lang="en-US" dirty="0" err="1"/>
              <a:t>kubernetes</a:t>
            </a:r>
            <a:r>
              <a:rPr lang="en-US" dirty="0"/>
              <a:t> object </a:t>
            </a:r>
            <a:r>
              <a:rPr lang="en-US" dirty="0" err="1"/>
              <a:t>yaml</a:t>
            </a:r>
            <a:r>
              <a:rPr lang="en-US" dirty="0"/>
              <a:t> definitions(</a:t>
            </a:r>
            <a:r>
              <a:rPr lang="en-US" dirty="0" err="1"/>
              <a:t>Deployment,Services,etc</a:t>
            </a:r>
            <a:r>
              <a:rPr lang="en-US" dirty="0"/>
              <a:t>).</a:t>
            </a:r>
          </a:p>
          <a:p>
            <a:r>
              <a:rPr lang="en-US" dirty="0" err="1"/>
              <a:t>values.yaml</a:t>
            </a:r>
            <a:endParaRPr lang="en-US" dirty="0"/>
          </a:p>
          <a:p>
            <a:pPr lvl="1"/>
            <a:r>
              <a:rPr lang="en-US" dirty="0"/>
              <a:t>If templates holds the resource definition, then values provides the way to parameterize it.</a:t>
            </a:r>
          </a:p>
          <a:p>
            <a:r>
              <a:rPr lang="en-US" dirty="0" err="1"/>
              <a:t>Chart.yaml</a:t>
            </a:r>
            <a:endParaRPr lang="en-US" dirty="0"/>
          </a:p>
          <a:p>
            <a:pPr lvl="1"/>
            <a:r>
              <a:rPr lang="en-US" dirty="0"/>
              <a:t>This file contain the metadata such as chart version, application version or constraints like minimum version of </a:t>
            </a:r>
            <a:r>
              <a:rPr lang="en-US" dirty="0" err="1"/>
              <a:t>kubernetes</a:t>
            </a:r>
            <a:r>
              <a:rPr lang="en-US" dirty="0"/>
              <a:t>/Helm which is required to manage this chart. Some required fields in </a:t>
            </a:r>
            <a:r>
              <a:rPr lang="en-US" dirty="0" err="1"/>
              <a:t>Chart.yaml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9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4F8A-44B7-2FA9-FA05-DF065353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Cmds</a:t>
            </a:r>
            <a:r>
              <a:rPr lang="en-US" dirty="0"/>
              <a:t> in helm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11135-26E4-861F-87CC-5556440AB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helm install [app-name] [chart]</a:t>
            </a:r>
          </a:p>
          <a:p>
            <a:r>
              <a:rPr lang="en-US" dirty="0"/>
              <a:t>Install an app in a specific namespace:</a:t>
            </a:r>
          </a:p>
          <a:p>
            <a:pPr marL="457200" lvl="1" indent="0">
              <a:buNone/>
            </a:pPr>
            <a:r>
              <a:rPr lang="en-US" dirty="0"/>
              <a:t>helm install [app-name] [chart] --namespace [namespace]</a:t>
            </a:r>
          </a:p>
        </p:txBody>
      </p:sp>
    </p:spTree>
    <p:extLst>
      <p:ext uri="{BB962C8B-B14F-4D97-AF65-F5344CB8AC3E}">
        <p14:creationId xmlns:p14="http://schemas.microsoft.com/office/powerpoint/2010/main" val="44925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340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sohne</vt:lpstr>
      <vt:lpstr>Office Theme</vt:lpstr>
      <vt:lpstr>Helm</vt:lpstr>
      <vt:lpstr>Intro</vt:lpstr>
      <vt:lpstr>Installing Helm</vt:lpstr>
      <vt:lpstr>How helm works</vt:lpstr>
      <vt:lpstr>chart</vt:lpstr>
      <vt:lpstr>..</vt:lpstr>
      <vt:lpstr>..</vt:lpstr>
      <vt:lpstr>Cmds in helm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Helm</dc:title>
  <dc:creator>john</dc:creator>
  <cp:lastModifiedBy>john</cp:lastModifiedBy>
  <cp:revision>7</cp:revision>
  <dcterms:created xsi:type="dcterms:W3CDTF">2022-11-16T15:45:09Z</dcterms:created>
  <dcterms:modified xsi:type="dcterms:W3CDTF">2022-11-16T16:13:34Z</dcterms:modified>
</cp:coreProperties>
</file>