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61BB-1053-22A7-A346-F238236ED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391429-3011-7F64-0280-CEAE149CE4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E80739-3EAB-85F9-9816-AE5D35B05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1D48-5444-4362-90DE-BE6DD0360C9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58C0-D780-8098-B8E2-FDDC5E919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1700D-4191-8A75-E413-6411E611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960-B608-4B73-9ED9-9DC3CD8D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108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D02B-4400-6033-D39D-BDAF72EB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D4537-AC1D-0BB4-36F3-38C31CB48B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B1E7-BC7F-6CDA-3600-EFC6A9E3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1D48-5444-4362-90DE-BE6DD0360C9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EA09F-EB08-0109-D6D1-D23AEE26F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66BEA-9B5D-2CA2-8667-0C1509ABA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960-B608-4B73-9ED9-9DC3CD8D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5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FF63B7-7C9F-450D-B91A-DF7B7FE68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0CA68-1C10-D31E-B38C-365A52707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4256A-6355-AE6C-9886-19DA87B50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1D48-5444-4362-90DE-BE6DD0360C9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E1BA23-0B2D-F9CC-4939-861DDC03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2D3C6C-38A5-AFBB-14D3-D5BC1A8C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960-B608-4B73-9ED9-9DC3CD8D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86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75EBC-8823-CADC-A1DF-BDEDE2DDD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44CF1-E9E0-A7AC-ACF0-A07523A17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CAC59-BEFC-783E-7257-E39C8D39E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1D48-5444-4362-90DE-BE6DD0360C9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CC104-DB6F-7DAC-0AC5-B9A99C391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3C6CC-B214-8E2F-A7A8-0A2DFB6E1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960-B608-4B73-9ED9-9DC3CD8D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06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FE869-F71D-364A-5CC8-FA776D1E2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73C79-90D2-D404-2F00-042ED87C9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B9984-6460-DA29-8151-171E04C1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1D48-5444-4362-90DE-BE6DD0360C9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F6F06-66D9-5289-7ABD-18B8CEA61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C9785-EED0-75AE-D7B1-B28E0D6DC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960-B608-4B73-9ED9-9DC3CD8D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03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F47FB-B938-E6FE-299A-0FC328F0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0573A-EB47-1134-32DD-D8AAE91BBA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C9ED27-9A6C-785F-F86D-ACEDDE3CC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05D2F8-7045-0FC7-DC7D-96C688C15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1D48-5444-4362-90DE-BE6DD0360C9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984CA-6E55-4B0C-DEAB-947E83075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7A952-47E3-2C4C-1610-2B8D8AABC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960-B608-4B73-9ED9-9DC3CD8D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5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9941E-C653-B0E1-BC08-5292FF148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DA38A8-6E8C-4E84-344C-A9BF125F1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6DD58-5E1A-BD8C-F08C-51B8D6AD1C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352C1-F616-845E-9854-4121BEF5B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C10BD-033D-CF50-6542-F51843280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A72383-2CED-F690-AF44-8CF144EB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1D48-5444-4362-90DE-BE6DD0360C9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B8B4C-1ECB-03A6-4F4A-2E5AFE3E5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73D10F-AC59-3AE8-BE2E-EF5E35266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960-B608-4B73-9ED9-9DC3CD8D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53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362D-2318-8816-92E3-4EDE90910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611EAE-8228-4787-2AE5-C85D68778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1D48-5444-4362-90DE-BE6DD0360C9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C4C543-2D7A-DF3D-CC43-2FCF5EF36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F8656-58A6-5EEF-90EF-5952DDEAD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960-B608-4B73-9ED9-9DC3CD8D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46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DA61FA-3AD2-2C29-CC1A-20878C0B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1D48-5444-4362-90DE-BE6DD0360C9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5BB96C-10FB-1AE8-4035-7B23A4342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4F8FB-A40D-A9FE-82FE-036DE152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960-B608-4B73-9ED9-9DC3CD8D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4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D9715-7336-D1A5-4DDE-5B6C8FF57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CB842-B28E-F29C-244B-A8D76FA22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6D8EF-239E-E074-947D-811BBC5494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835CA-E054-506A-257B-36B7CFF7C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1D48-5444-4362-90DE-BE6DD0360C9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7BC4BA-269A-600E-6647-8525E689C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25CC6-49EA-0142-196B-AC351617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960-B608-4B73-9ED9-9DC3CD8D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41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5338C-80E5-6850-E4A6-0CE2A1C4A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9F44F0-DE33-4DCF-E9BD-BD7FA6623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6A0D8-770E-A201-F4B1-E7D5295A75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87699B-646E-24A7-1A6F-C2AB59565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C1D48-5444-4362-90DE-BE6DD0360C9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BE45A-2289-EFB6-D1DA-93260C60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23086-D5A6-89EC-4E7E-F9E37D26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A9960-B608-4B73-9ED9-9DC3CD8D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84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5C1E-8F68-7D16-B524-0CB58DCD1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0C64E4-B41F-7BF1-30C6-D4B8843D9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48A38-50E3-DDEE-33F1-3D314DBF8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C1D48-5444-4362-90DE-BE6DD0360C98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DD7A3-D29F-F305-B292-E62DA401B8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B6244-5B1A-06B3-7193-E35ADBA46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A9960-B608-4B73-9ED9-9DC3CD8D6F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07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license-issuer.appscod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649FF-8716-9FE6-08EA-5B5CA1A4F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kubedb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FF0030-4CD5-FCEC-B90B-DC018E1DA7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393744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3A28-966E-11E8-E62C-080CAE5A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cmds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83519-EC13-2C7B-4583-EFE9E27A3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kubectl</a:t>
            </a:r>
            <a:r>
              <a:rPr lang="en-US" dirty="0"/>
              <a:t> create -f </a:t>
            </a:r>
            <a:r>
              <a:rPr lang="en-US" dirty="0" err="1"/>
              <a:t>postgres-cluster.yaml</a:t>
            </a:r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postgresversions</a:t>
            </a:r>
            <a:endParaRPr lang="en-US" dirty="0"/>
          </a:p>
          <a:p>
            <a:r>
              <a:rPr lang="en-US" dirty="0" err="1"/>
              <a:t>kubectl</a:t>
            </a:r>
            <a:r>
              <a:rPr lang="en-US" dirty="0"/>
              <a:t> get all -n demo</a:t>
            </a:r>
          </a:p>
          <a:p>
            <a:r>
              <a:rPr lang="pt-BR" b="0" i="0" dirty="0">
                <a:solidFill>
                  <a:srgbClr val="292929"/>
                </a:solidFill>
                <a:effectLst/>
                <a:latin typeface="source-code-pro"/>
              </a:rPr>
              <a:t>kubectl get postgres -n demo postgres-cluster</a:t>
            </a:r>
            <a:endParaRPr lang="en-US" b="0" i="0" dirty="0">
              <a:solidFill>
                <a:srgbClr val="292929"/>
              </a:solidFill>
              <a:effectLst/>
              <a:latin typeface="source-code-pro"/>
            </a:endParaRPr>
          </a:p>
          <a:p>
            <a:r>
              <a:rPr lang="pt-BR" b="0" i="0" dirty="0">
                <a:solidFill>
                  <a:srgbClr val="292929"/>
                </a:solidFill>
                <a:effectLst/>
                <a:latin typeface="source-code-pro"/>
              </a:rPr>
              <a:t>kubectl get secret -n demo -l=app.kubernetes.io/instance=postgres-</a:t>
            </a:r>
            <a:r>
              <a:rPr lang="en-US" dirty="0">
                <a:solidFill>
                  <a:srgbClr val="292929"/>
                </a:solidFill>
                <a:latin typeface="source-code-pro"/>
              </a:rPr>
              <a:t>cluster</a:t>
            </a:r>
          </a:p>
          <a:p>
            <a:r>
              <a:rPr lang="en-US" dirty="0" err="1"/>
              <a:t>kubectl</a:t>
            </a:r>
            <a:r>
              <a:rPr lang="en-US" dirty="0"/>
              <a:t> get service -n demo -l=app.kubernetes.io/instance=</a:t>
            </a:r>
            <a:r>
              <a:rPr lang="en-US" dirty="0" err="1"/>
              <a:t>postgres</a:t>
            </a:r>
            <a:r>
              <a:rPr lang="en-US" dirty="0"/>
              <a:t>-cluster</a:t>
            </a:r>
          </a:p>
        </p:txBody>
      </p:sp>
    </p:spTree>
    <p:extLst>
      <p:ext uri="{BB962C8B-B14F-4D97-AF65-F5344CB8AC3E}">
        <p14:creationId xmlns:p14="http://schemas.microsoft.com/office/powerpoint/2010/main" val="126198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976BD-8357-F5A6-4F8C-46B5F16FC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072FB-8126-D3E2-A4F0-9DAD468C7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user name</a:t>
            </a:r>
          </a:p>
          <a:p>
            <a:r>
              <a:rPr lang="en-US" dirty="0" err="1"/>
              <a:t>kubectl</a:t>
            </a:r>
            <a:r>
              <a:rPr lang="en-US" dirty="0"/>
              <a:t> get secrets -n demo </a:t>
            </a:r>
            <a:r>
              <a:rPr lang="en-US" dirty="0" err="1"/>
              <a:t>postgres</a:t>
            </a:r>
            <a:r>
              <a:rPr lang="en-US" dirty="0"/>
              <a:t>-cluster-auth -o </a:t>
            </a:r>
            <a:r>
              <a:rPr lang="en-US" dirty="0" err="1"/>
              <a:t>jsonpath</a:t>
            </a:r>
            <a:r>
              <a:rPr lang="en-US" dirty="0"/>
              <a:t>='{.</a:t>
            </a:r>
            <a:r>
              <a:rPr lang="en-US" dirty="0" err="1"/>
              <a:t>data.username</a:t>
            </a:r>
            <a:r>
              <a:rPr lang="en-US" dirty="0"/>
              <a:t>}' | base64 –d</a:t>
            </a:r>
          </a:p>
          <a:p>
            <a:r>
              <a:rPr lang="en-US" dirty="0"/>
              <a:t>Get password</a:t>
            </a:r>
          </a:p>
          <a:p>
            <a:r>
              <a:rPr lang="en-US" dirty="0" err="1"/>
              <a:t>kubectl</a:t>
            </a:r>
            <a:r>
              <a:rPr lang="en-US" dirty="0"/>
              <a:t> get secrets -n demo </a:t>
            </a:r>
            <a:r>
              <a:rPr lang="en-US" dirty="0" err="1"/>
              <a:t>postgres</a:t>
            </a:r>
            <a:r>
              <a:rPr lang="en-US" dirty="0"/>
              <a:t>-cluster-auth -o </a:t>
            </a:r>
            <a:r>
              <a:rPr lang="en-US" dirty="0" err="1"/>
              <a:t>jsonpath</a:t>
            </a:r>
            <a:r>
              <a:rPr lang="en-US" dirty="0"/>
              <a:t>='{.</a:t>
            </a:r>
            <a:r>
              <a:rPr lang="en-US" dirty="0" err="1"/>
              <a:t>data.password</a:t>
            </a:r>
            <a:r>
              <a:rPr lang="en-US" dirty="0"/>
              <a:t>}' | base64 –d</a:t>
            </a:r>
          </a:p>
          <a:p>
            <a:r>
              <a:rPr lang="en-US" dirty="0"/>
              <a:t>Access </a:t>
            </a:r>
            <a:r>
              <a:rPr lang="en-US" dirty="0" err="1"/>
              <a:t>db</a:t>
            </a:r>
            <a:endParaRPr lang="en-US" dirty="0"/>
          </a:p>
          <a:p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kubectl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exec -it postgres-cluster-0 -n demo -c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postgres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– bash</a:t>
            </a:r>
          </a:p>
          <a:p>
            <a:r>
              <a:rPr lang="en-US" b="0" i="0" dirty="0" err="1">
                <a:solidFill>
                  <a:srgbClr val="292929"/>
                </a:solidFill>
                <a:effectLst/>
                <a:latin typeface="source-code-pro"/>
              </a:rPr>
              <a:t>psql</a:t>
            </a:r>
            <a:r>
              <a:rPr lang="en-US" b="0" i="0" dirty="0">
                <a:solidFill>
                  <a:srgbClr val="292929"/>
                </a:solidFill>
                <a:effectLst/>
                <a:latin typeface="source-code-pro"/>
              </a:rPr>
              <a:t> -d "user=&lt;provide username&gt; password=&lt;</a:t>
            </a:r>
            <a:r>
              <a:rPr lang="en-US" b="0" i="0">
                <a:solidFill>
                  <a:srgbClr val="292929"/>
                </a:solidFill>
                <a:effectLst/>
                <a:latin typeface="source-code-pro"/>
              </a:rPr>
              <a:t>provide password&gt;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324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446C-96C8-731E-ED4C-8322673B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kubedb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4934F-CF16-4AC1-EA94-56367DC75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Kubedb</a:t>
            </a:r>
            <a:r>
              <a:rPr lang="en-US" dirty="0"/>
              <a:t> is the k8s native </a:t>
            </a:r>
            <a:r>
              <a:rPr lang="en-US" dirty="0" err="1"/>
              <a:t>db</a:t>
            </a:r>
            <a:r>
              <a:rPr lang="en-US" dirty="0"/>
              <a:t> management solution which simplifies and automates routine </a:t>
            </a:r>
            <a:r>
              <a:rPr lang="en-US" dirty="0" err="1"/>
              <a:t>db</a:t>
            </a:r>
            <a:r>
              <a:rPr lang="en-US" dirty="0"/>
              <a:t> task:</a:t>
            </a:r>
          </a:p>
          <a:p>
            <a:pPr lvl="1"/>
            <a:r>
              <a:rPr lang="en-US" dirty="0"/>
              <a:t>Provisioning</a:t>
            </a:r>
          </a:p>
          <a:p>
            <a:pPr lvl="1"/>
            <a:r>
              <a:rPr lang="en-US" dirty="0"/>
              <a:t>Monitoring</a:t>
            </a:r>
          </a:p>
          <a:p>
            <a:pPr lvl="1"/>
            <a:r>
              <a:rPr lang="en-US" dirty="0"/>
              <a:t>Upgrade </a:t>
            </a:r>
          </a:p>
          <a:p>
            <a:pPr lvl="1"/>
            <a:r>
              <a:rPr lang="en-US" dirty="0"/>
              <a:t>Scaling</a:t>
            </a:r>
          </a:p>
          <a:p>
            <a:pPr lvl="1"/>
            <a:r>
              <a:rPr lang="en-US" dirty="0"/>
              <a:t>Backup</a:t>
            </a:r>
          </a:p>
          <a:p>
            <a:pPr lvl="1"/>
            <a:r>
              <a:rPr lang="en-US" dirty="0"/>
              <a:t>Volume expansion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612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40793-D180-1485-994D-FAF11A41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supported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F43B0-9DDF-2128-FC94-177BAFF89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PostgreSQL,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MySQL,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MongoDB, MariaDB, Elasticsearch,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Redis,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ProxySQL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Percona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XtraDB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,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Memcached and </a:t>
            </a:r>
            <a:r>
              <a:rPr lang="en-US" b="0" i="0" dirty="0" err="1">
                <a:solidFill>
                  <a:srgbClr val="292929"/>
                </a:solidFill>
                <a:effectLst/>
                <a:latin typeface="source-serif-pro"/>
              </a:rPr>
              <a:t>PgBouncer</a:t>
            </a:r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098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6F44-A159-3D71-CAD7-D87187D9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5E679-E12F-2452-7CC4-1B4ACF97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KubeDB</a:t>
            </a:r>
            <a:endParaRPr lang="en-US" dirty="0"/>
          </a:p>
          <a:p>
            <a:r>
              <a:rPr lang="en-US" dirty="0"/>
              <a:t>Deploy PostgreSQL Clustered Database</a:t>
            </a:r>
          </a:p>
          <a:p>
            <a:r>
              <a:rPr lang="en-US" dirty="0"/>
              <a:t>Install Stash</a:t>
            </a:r>
          </a:p>
          <a:p>
            <a:r>
              <a:rPr lang="en-US" dirty="0"/>
              <a:t>Backup PostgreSQL Database Using Stash</a:t>
            </a:r>
          </a:p>
          <a:p>
            <a:r>
              <a:rPr lang="en-US" dirty="0"/>
              <a:t>Recover PostgreSQL Database Using Stash</a:t>
            </a:r>
          </a:p>
        </p:txBody>
      </p:sp>
    </p:spTree>
    <p:extLst>
      <p:ext uri="{BB962C8B-B14F-4D97-AF65-F5344CB8AC3E}">
        <p14:creationId xmlns:p14="http://schemas.microsoft.com/office/powerpoint/2010/main" val="184459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FAA73-7118-79C9-6782-CC5E74058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 key for </a:t>
            </a:r>
            <a:r>
              <a:rPr lang="en-US" dirty="0" err="1"/>
              <a:t>kubedb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9512D-C18E-A22B-C15B-5E0632203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cluster id for license purpose</a:t>
            </a:r>
          </a:p>
          <a:p>
            <a:r>
              <a:rPr lang="en-US" dirty="0" err="1"/>
              <a:t>kubectl</a:t>
            </a:r>
            <a:r>
              <a:rPr lang="en-US" dirty="0"/>
              <a:t> get ns </a:t>
            </a:r>
            <a:r>
              <a:rPr lang="en-US" dirty="0" err="1"/>
              <a:t>kube</a:t>
            </a:r>
            <a:r>
              <a:rPr lang="en-US" dirty="0"/>
              <a:t>-system -o </a:t>
            </a:r>
            <a:r>
              <a:rPr lang="en-US" dirty="0" err="1"/>
              <a:t>jsonpath</a:t>
            </a:r>
            <a:r>
              <a:rPr lang="en-US" dirty="0"/>
              <a:t>='{.</a:t>
            </a:r>
            <a:r>
              <a:rPr lang="en-US" dirty="0" err="1"/>
              <a:t>metadata.uid</a:t>
            </a:r>
            <a:r>
              <a:rPr lang="en-US" dirty="0"/>
              <a:t>}'</a:t>
            </a:r>
          </a:p>
          <a:p>
            <a:r>
              <a:rPr lang="en-US" dirty="0">
                <a:hlinkClick r:id="rId2"/>
              </a:rPr>
              <a:t>https://license-issuer.appscode.com/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15AA9-AB4C-AF5B-46D2-2C84F5A01B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47" y="3869635"/>
            <a:ext cx="6524625" cy="213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131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2C41-823E-A911-0939-FD458BFA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kubedb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D5D5E-E353-D38B-351A-F5F5CC4EB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$ helm repo add </a:t>
            </a:r>
            <a:r>
              <a:rPr lang="en-US" dirty="0" err="1"/>
              <a:t>appscode</a:t>
            </a:r>
            <a:r>
              <a:rPr lang="en-US" dirty="0"/>
              <a:t> https://charts.appscode.com/stable/</a:t>
            </a:r>
          </a:p>
          <a:p>
            <a:r>
              <a:rPr lang="en-US" dirty="0"/>
              <a:t>$ helm repo update</a:t>
            </a:r>
          </a:p>
          <a:p>
            <a:r>
              <a:rPr lang="en-US" dirty="0"/>
              <a:t> $ helm search repo </a:t>
            </a:r>
            <a:r>
              <a:rPr lang="en-US" dirty="0" err="1"/>
              <a:t>appscode</a:t>
            </a:r>
            <a:r>
              <a:rPr lang="en-US" dirty="0"/>
              <a:t>/</a:t>
            </a:r>
            <a:r>
              <a:rPr lang="en-US" dirty="0" err="1"/>
              <a:t>kubedb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helm install </a:t>
            </a:r>
            <a:r>
              <a:rPr lang="en-US" dirty="0" err="1"/>
              <a:t>kubedb</a:t>
            </a:r>
            <a:r>
              <a:rPr lang="en-US" dirty="0"/>
              <a:t> </a:t>
            </a:r>
            <a:r>
              <a:rPr lang="en-US" dirty="0" err="1"/>
              <a:t>appscode</a:t>
            </a:r>
            <a:r>
              <a:rPr lang="en-US" dirty="0"/>
              <a:t>/</a:t>
            </a:r>
            <a:r>
              <a:rPr lang="en-US" dirty="0" err="1"/>
              <a:t>kubedb</a:t>
            </a:r>
            <a:r>
              <a:rPr lang="en-US" dirty="0"/>
              <a:t> \</a:t>
            </a:r>
          </a:p>
          <a:p>
            <a:pPr marL="0" indent="0">
              <a:buNone/>
            </a:pPr>
            <a:r>
              <a:rPr lang="en-US" dirty="0"/>
              <a:t>  --version v2022.10.18 \</a:t>
            </a:r>
          </a:p>
          <a:p>
            <a:pPr marL="0" indent="0">
              <a:buNone/>
            </a:pPr>
            <a:r>
              <a:rPr lang="en-US" dirty="0"/>
              <a:t>  --namespace </a:t>
            </a:r>
            <a:r>
              <a:rPr lang="en-US" dirty="0" err="1"/>
              <a:t>kubedb</a:t>
            </a:r>
            <a:r>
              <a:rPr lang="en-US" dirty="0"/>
              <a:t> --create-namespace \</a:t>
            </a:r>
          </a:p>
          <a:p>
            <a:pPr marL="0" indent="0">
              <a:buNone/>
            </a:pPr>
            <a:r>
              <a:rPr lang="en-US" dirty="0"/>
              <a:t>  --set </a:t>
            </a:r>
            <a:r>
              <a:rPr lang="en-US" dirty="0" err="1"/>
              <a:t>kubedb-provisioner.enabled</a:t>
            </a:r>
            <a:r>
              <a:rPr lang="en-US" dirty="0"/>
              <a:t>=true \</a:t>
            </a:r>
          </a:p>
          <a:p>
            <a:pPr marL="0" indent="0">
              <a:buNone/>
            </a:pPr>
            <a:r>
              <a:rPr lang="en-US" dirty="0"/>
              <a:t>  --set </a:t>
            </a:r>
            <a:r>
              <a:rPr lang="en-US" dirty="0" err="1"/>
              <a:t>kubedb</a:t>
            </a:r>
            <a:r>
              <a:rPr lang="en-US" dirty="0"/>
              <a:t>-ops-</a:t>
            </a:r>
            <a:r>
              <a:rPr lang="en-US" dirty="0" err="1"/>
              <a:t>manager.enabled</a:t>
            </a:r>
            <a:r>
              <a:rPr lang="en-US" dirty="0"/>
              <a:t>=true \</a:t>
            </a:r>
          </a:p>
          <a:p>
            <a:pPr marL="0" indent="0">
              <a:buNone/>
            </a:pPr>
            <a:r>
              <a:rPr lang="en-US" dirty="0"/>
              <a:t>  --set </a:t>
            </a:r>
            <a:r>
              <a:rPr lang="en-US" dirty="0" err="1"/>
              <a:t>kubedb-autoscaler.enabled</a:t>
            </a:r>
            <a:r>
              <a:rPr lang="en-US" dirty="0"/>
              <a:t>=true \</a:t>
            </a:r>
          </a:p>
          <a:p>
            <a:pPr marL="0" indent="0">
              <a:buNone/>
            </a:pPr>
            <a:r>
              <a:rPr lang="en-US" dirty="0"/>
              <a:t>  --set </a:t>
            </a:r>
            <a:r>
              <a:rPr lang="en-US" dirty="0" err="1"/>
              <a:t>kubedb-dashboard.enabled</a:t>
            </a:r>
            <a:r>
              <a:rPr lang="en-US" dirty="0"/>
              <a:t>=true \</a:t>
            </a:r>
          </a:p>
          <a:p>
            <a:pPr marL="0" indent="0">
              <a:buNone/>
            </a:pPr>
            <a:r>
              <a:rPr lang="en-US" dirty="0"/>
              <a:t>  --set </a:t>
            </a:r>
            <a:r>
              <a:rPr lang="en-US" dirty="0" err="1"/>
              <a:t>kubedb</a:t>
            </a:r>
            <a:r>
              <a:rPr lang="en-US" dirty="0"/>
              <a:t>-schema-</a:t>
            </a:r>
            <a:r>
              <a:rPr lang="en-US" dirty="0" err="1"/>
              <a:t>manager.enabled</a:t>
            </a:r>
            <a:r>
              <a:rPr lang="en-US" dirty="0"/>
              <a:t>=true \</a:t>
            </a:r>
          </a:p>
          <a:p>
            <a:pPr marL="0" indent="0">
              <a:buNone/>
            </a:pPr>
            <a:r>
              <a:rPr lang="en-US" dirty="0"/>
              <a:t>  --set-file </a:t>
            </a:r>
            <a:r>
              <a:rPr lang="en-US" dirty="0" err="1"/>
              <a:t>global.license</a:t>
            </a:r>
            <a:r>
              <a:rPr lang="en-US" dirty="0"/>
              <a:t>=/path/to/the/license.txt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080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F34E-1F29-FB41-EDB6-507C089D5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Verify installation and CRD groups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E8A8A9-07FE-AA15-D277-4E0271838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2696" y="1905587"/>
            <a:ext cx="8224630" cy="3343275"/>
          </a:xfrm>
        </p:spPr>
      </p:pic>
    </p:spTree>
    <p:extLst>
      <p:ext uri="{BB962C8B-B14F-4D97-AF65-F5344CB8AC3E}">
        <p14:creationId xmlns:p14="http://schemas.microsoft.com/office/powerpoint/2010/main" val="116855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51125-7E3F-9584-1939-504924E39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solidFill>
                  <a:srgbClr val="292929"/>
                </a:solidFill>
                <a:effectLst/>
                <a:latin typeface="sohne"/>
              </a:rPr>
              <a:t>Deploy PostgreSQL Clustered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06FFB-B746-7577-6B76-C7275D297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8713"/>
            <a:ext cx="10515600" cy="487825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Now, we are going to Deploy PostgreSQL with the help of </a:t>
            </a:r>
            <a:r>
              <a:rPr lang="en-US" dirty="0" err="1"/>
              <a:t>KubeDB</a:t>
            </a:r>
            <a:r>
              <a:rPr lang="en-US" dirty="0"/>
              <a:t>. At first, let’s create a Namespace in which we will deploy the database.</a:t>
            </a:r>
          </a:p>
          <a:p>
            <a:pPr lvl="1"/>
            <a:r>
              <a:rPr lang="en-US" dirty="0" err="1"/>
              <a:t>kubectl</a:t>
            </a:r>
            <a:r>
              <a:rPr lang="en-US" dirty="0"/>
              <a:t> create ns demo</a:t>
            </a:r>
          </a:p>
          <a:p>
            <a:pPr lvl="1"/>
            <a:r>
              <a:rPr lang="en-US" dirty="0"/>
              <a:t>Using CRD create </a:t>
            </a:r>
            <a:r>
              <a:rPr lang="en-US" dirty="0" err="1"/>
              <a:t>yaml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apiVersion</a:t>
            </a:r>
            <a:r>
              <a:rPr lang="en-US" dirty="0"/>
              <a:t>: kubedb.com/v1alpha2</a:t>
            </a:r>
          </a:p>
          <a:p>
            <a:pPr marL="457200" lvl="1" indent="0">
              <a:buNone/>
            </a:pPr>
            <a:r>
              <a:rPr lang="en-US" dirty="0"/>
              <a:t>kind: Postgres</a:t>
            </a:r>
          </a:p>
          <a:p>
            <a:pPr marL="457200" lvl="1" indent="0">
              <a:buNone/>
            </a:pPr>
            <a:r>
              <a:rPr lang="en-US" dirty="0"/>
              <a:t>metadata:</a:t>
            </a:r>
          </a:p>
          <a:p>
            <a:pPr marL="457200" lvl="1" indent="0">
              <a:buNone/>
            </a:pPr>
            <a:r>
              <a:rPr lang="en-US" dirty="0"/>
              <a:t>  name: </a:t>
            </a:r>
            <a:r>
              <a:rPr lang="en-US" dirty="0" err="1"/>
              <a:t>postgres</a:t>
            </a:r>
            <a:r>
              <a:rPr lang="en-US" dirty="0"/>
              <a:t>-cluster</a:t>
            </a:r>
          </a:p>
          <a:p>
            <a:pPr marL="457200" lvl="1" indent="0">
              <a:buNone/>
            </a:pPr>
            <a:r>
              <a:rPr lang="en-US" dirty="0"/>
              <a:t>  namespace: demo</a:t>
            </a:r>
          </a:p>
          <a:p>
            <a:pPr marL="457200" lvl="1" indent="0">
              <a:buNone/>
            </a:pPr>
            <a:r>
              <a:rPr lang="en-US" dirty="0"/>
              <a:t>spec:</a:t>
            </a:r>
          </a:p>
          <a:p>
            <a:pPr marL="457200" lvl="1" indent="0">
              <a:buNone/>
            </a:pPr>
            <a:r>
              <a:rPr lang="en-US" dirty="0"/>
              <a:t>  version: "14.2"</a:t>
            </a:r>
          </a:p>
          <a:p>
            <a:pPr marL="457200" lvl="1" indent="0">
              <a:buNone/>
            </a:pPr>
            <a:r>
              <a:rPr lang="en-US" dirty="0"/>
              <a:t>  replicas: 3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storageType</a:t>
            </a:r>
            <a:r>
              <a:rPr lang="en-US" dirty="0"/>
              <a:t>: Durable</a:t>
            </a:r>
          </a:p>
          <a:p>
            <a:pPr marL="457200" lvl="1" indent="0">
              <a:buNone/>
            </a:pPr>
            <a:r>
              <a:rPr lang="en-US" dirty="0"/>
              <a:t>  storage: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storageClassName</a:t>
            </a:r>
            <a:r>
              <a:rPr lang="en-US" dirty="0"/>
              <a:t>: "gp2"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accessModes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  - </a:t>
            </a:r>
            <a:r>
              <a:rPr lang="en-US" dirty="0" err="1"/>
              <a:t>ReadWriteOnce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    resources:</a:t>
            </a:r>
          </a:p>
          <a:p>
            <a:pPr marL="457200" lvl="1" indent="0">
              <a:buNone/>
            </a:pPr>
            <a:r>
              <a:rPr lang="en-US" dirty="0"/>
              <a:t>      requests:</a:t>
            </a:r>
          </a:p>
          <a:p>
            <a:pPr marL="457200" lvl="1" indent="0">
              <a:buNone/>
            </a:pPr>
            <a:r>
              <a:rPr lang="en-US" dirty="0"/>
              <a:t>        storage: 1Gi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dirty="0" err="1"/>
              <a:t>terminationPolicy</a:t>
            </a:r>
            <a:r>
              <a:rPr lang="en-US" dirty="0"/>
              <a:t>: </a:t>
            </a:r>
            <a:r>
              <a:rPr lang="en-US" dirty="0" err="1"/>
              <a:t>WipeOut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66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FB41-9700-2253-9DD1-462DAB90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Yaml</a:t>
            </a:r>
            <a:r>
              <a:rPr lang="en-US" dirty="0"/>
              <a:t> </a:t>
            </a:r>
            <a:r>
              <a:rPr lang="en-US" dirty="0" err="1"/>
              <a:t>expaination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15BC2-C0F9-90B3-2A57-F382294F3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 this </a:t>
            </a:r>
            <a:r>
              <a:rPr lang="en-US" dirty="0" err="1"/>
              <a:t>yaml</a:t>
            </a:r>
            <a:r>
              <a:rPr lang="en-US" dirty="0"/>
              <a:t> we can see in the </a:t>
            </a:r>
            <a:r>
              <a:rPr lang="en-US" dirty="0" err="1"/>
              <a:t>spec.version</a:t>
            </a:r>
            <a:r>
              <a:rPr lang="en-US" dirty="0"/>
              <a:t> field specifies the version of PostgreSQL. Here, we are using PostgreSQL version 14.2. You can list the </a:t>
            </a:r>
            <a:r>
              <a:rPr lang="en-US" dirty="0" err="1"/>
              <a:t>KubeDB</a:t>
            </a:r>
            <a:r>
              <a:rPr lang="en-US" dirty="0"/>
              <a:t> supported versions of PostgreSQL by running $ </a:t>
            </a:r>
            <a:r>
              <a:rPr lang="en-US" dirty="0" err="1"/>
              <a:t>kubectl</a:t>
            </a:r>
            <a:r>
              <a:rPr lang="en-US" dirty="0"/>
              <a:t> get </a:t>
            </a:r>
            <a:r>
              <a:rPr lang="en-US" dirty="0" err="1"/>
              <a:t>postgresversions</a:t>
            </a:r>
            <a:r>
              <a:rPr lang="en-US" dirty="0"/>
              <a:t> command.</a:t>
            </a:r>
          </a:p>
          <a:p>
            <a:r>
              <a:rPr lang="en-US" dirty="0" err="1"/>
              <a:t>spec.storage</a:t>
            </a:r>
            <a:r>
              <a:rPr lang="en-US" dirty="0"/>
              <a:t> specifies PVC spec that will be dynamically allocated to store data for this database. This storage spec will be passed to the </a:t>
            </a:r>
            <a:r>
              <a:rPr lang="en-US" dirty="0" err="1"/>
              <a:t>StatefulSet</a:t>
            </a:r>
            <a:r>
              <a:rPr lang="en-US" dirty="0"/>
              <a:t> created by </a:t>
            </a:r>
            <a:r>
              <a:rPr lang="en-US" dirty="0" err="1"/>
              <a:t>KubeDB</a:t>
            </a:r>
            <a:r>
              <a:rPr lang="en-US" dirty="0"/>
              <a:t> operator to run database pods. You can specify any </a:t>
            </a:r>
            <a:r>
              <a:rPr lang="en-US" dirty="0" err="1"/>
              <a:t>StorageClass</a:t>
            </a:r>
            <a:r>
              <a:rPr lang="en-US" dirty="0"/>
              <a:t> available in your cluster with appropriate resource requests.</a:t>
            </a:r>
          </a:p>
          <a:p>
            <a:r>
              <a:rPr lang="en-US" dirty="0"/>
              <a:t>And the </a:t>
            </a:r>
            <a:r>
              <a:rPr lang="en-US" dirty="0" err="1"/>
              <a:t>spec.terminationPolicy</a:t>
            </a:r>
            <a:r>
              <a:rPr lang="en-US" dirty="0"/>
              <a:t> field is Wipeout means that the database will be deleted without restrictions. It can also be “Halt”, “Delete” and “</a:t>
            </a:r>
            <a:r>
              <a:rPr lang="en-US" dirty="0" err="1"/>
              <a:t>DoNotTerminate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927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585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sohne</vt:lpstr>
      <vt:lpstr>source-code-pro</vt:lpstr>
      <vt:lpstr>source-serif-pro</vt:lpstr>
      <vt:lpstr>Office Theme</vt:lpstr>
      <vt:lpstr>kubedb</vt:lpstr>
      <vt:lpstr>What is kubedb</vt:lpstr>
      <vt:lpstr>DB supported</vt:lpstr>
      <vt:lpstr>..</vt:lpstr>
      <vt:lpstr>License key for kubedb</vt:lpstr>
      <vt:lpstr>Install kubedb</vt:lpstr>
      <vt:lpstr>Verify installation and CRD groups</vt:lpstr>
      <vt:lpstr>Deploy PostgreSQL Clustered Database</vt:lpstr>
      <vt:lpstr>Yaml expaination</vt:lpstr>
      <vt:lpstr>cmds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kubedb</dc:title>
  <dc:creator>john</dc:creator>
  <cp:lastModifiedBy>john</cp:lastModifiedBy>
  <cp:revision>12</cp:revision>
  <dcterms:created xsi:type="dcterms:W3CDTF">2022-11-17T01:24:20Z</dcterms:created>
  <dcterms:modified xsi:type="dcterms:W3CDTF">2022-11-17T01:45:44Z</dcterms:modified>
</cp:coreProperties>
</file>