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2349-377D-AAD9-A20E-F9D18A541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46C689-60D3-2B0F-4792-B23EE0CD6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0B7390-F13A-7932-331D-9F8835B6917B}"/>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324B50A0-0A60-53DC-7E7C-4CD609BE3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9DD30-F26F-E0EE-83D6-6D4126EE6EFD}"/>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142680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23DD-7599-6781-98F2-97B3403D20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3C1BC7-653F-343E-F61F-A82DE98A2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64663-660F-8DF0-0D02-28264266F5DC}"/>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A3F8674E-B665-54BD-B149-2EDE6F967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7305-944C-1E2E-7B54-CBE1587CC309}"/>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97020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2CDC87-DA61-2609-1840-9AB9B765D9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911F3-66A2-6E62-7AD4-F26D68A86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34AB3-EC32-DCE1-60E3-44354260B6C8}"/>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98D9198B-16A3-AD16-ED38-92A9B1621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CBF25-9508-446C-F5DD-E8950DA42D67}"/>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238038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6B15-2966-257D-9558-99DCA448A0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489E47-FBE0-D28E-206A-866DD7996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0CCCB-94F9-AB74-A9CE-A0B67C922200}"/>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9A968270-E25C-5E64-8ADB-C2D630243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AE43F-B2BC-096B-0F32-A98DDE4A24AA}"/>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7259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C561-8B47-55FF-199E-C80264F4E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6D661-7D4C-2B59-C573-416CCE33B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B6055-04C9-FD33-3775-D861DDD41924}"/>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60FBF111-61BF-774A-62B6-BB0012239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36760-CB73-3533-5341-3B84D49D604D}"/>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7075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A22B-DDF0-745E-2DE6-0E419A920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57E54F-61CB-5266-D86A-4453D9189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DD91D9-F853-E164-7AEC-97E68D0A7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1CC6A0-0CEE-7C33-9593-F214870B03B2}"/>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6" name="Footer Placeholder 5">
            <a:extLst>
              <a:ext uri="{FF2B5EF4-FFF2-40B4-BE49-F238E27FC236}">
                <a16:creationId xmlns:a16="http://schemas.microsoft.com/office/drawing/2014/main" id="{420DE010-2F4C-F365-25B8-3B8B1BE95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49B299-A7DA-B737-BADA-086E16240DBD}"/>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188558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BCFE-FE08-D880-0F5E-02A7660FA2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933278-E0D1-DF1C-930F-4BF18138A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4078A-689B-FD92-016D-2F1A9DD30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6B8BAC-DAF7-A0E8-FE29-51DB0DA14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E991D-3FAD-BDD9-C671-D6A4BD431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730F5-2504-B570-4648-1E4B19749A85}"/>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8" name="Footer Placeholder 7">
            <a:extLst>
              <a:ext uri="{FF2B5EF4-FFF2-40B4-BE49-F238E27FC236}">
                <a16:creationId xmlns:a16="http://schemas.microsoft.com/office/drawing/2014/main" id="{57B5332E-41E5-3EB5-9FD0-880D33E339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DF873D-1A00-7273-4ACF-07D9225698A2}"/>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184398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EC27-E50B-560E-92B8-DE1DC8921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4BA58A-26F8-FC47-3D97-4156ED9C4A34}"/>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4" name="Footer Placeholder 3">
            <a:extLst>
              <a:ext uri="{FF2B5EF4-FFF2-40B4-BE49-F238E27FC236}">
                <a16:creationId xmlns:a16="http://schemas.microsoft.com/office/drawing/2014/main" id="{DFD931DD-3001-7978-1B6C-7A2785B6D3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4532FA-335C-89B7-5F39-F9602C60EE5E}"/>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20661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2552-6604-1610-8EFB-4E4A5F24272D}"/>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3" name="Footer Placeholder 2">
            <a:extLst>
              <a:ext uri="{FF2B5EF4-FFF2-40B4-BE49-F238E27FC236}">
                <a16:creationId xmlns:a16="http://schemas.microsoft.com/office/drawing/2014/main" id="{11F03279-F122-7CE7-8228-1CED31C5DB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8B3323-5278-8972-4E6A-C97DF76632F7}"/>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242316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B464-93FA-653D-3A26-EE44D9920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B35DE8-9049-2B9E-94F6-46A3D0E6D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3FADC9-17F6-CC00-E2BE-61181674B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56C09-0F87-C48C-C63F-A7ECB58AB70A}"/>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6" name="Footer Placeholder 5">
            <a:extLst>
              <a:ext uri="{FF2B5EF4-FFF2-40B4-BE49-F238E27FC236}">
                <a16:creationId xmlns:a16="http://schemas.microsoft.com/office/drawing/2014/main" id="{6A4D8BE8-BAD4-9D3F-19A8-16118319B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31D0E-766B-E896-73D1-94F59B291AED}"/>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37393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751F-979E-E042-84B6-04A006C80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287154-7C34-326E-1DB3-A4E69394F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82F6A6-D7C4-A4B8-0118-8807D92B2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A1354-9342-46D3-CFF3-E36FA4800CB7}"/>
              </a:ext>
            </a:extLst>
          </p:cNvPr>
          <p:cNvSpPr>
            <a:spLocks noGrp="1"/>
          </p:cNvSpPr>
          <p:nvPr>
            <p:ph type="dt" sz="half" idx="10"/>
          </p:nvPr>
        </p:nvSpPr>
        <p:spPr/>
        <p:txBody>
          <a:bodyPr/>
          <a:lstStyle/>
          <a:p>
            <a:fld id="{20CD07C7-87D8-4A11-9D43-7EC743918A3B}" type="datetimeFigureOut">
              <a:rPr lang="en-IN" smtClean="0"/>
              <a:t>29-07-2024</a:t>
            </a:fld>
            <a:endParaRPr lang="en-IN"/>
          </a:p>
        </p:txBody>
      </p:sp>
      <p:sp>
        <p:nvSpPr>
          <p:cNvPr id="6" name="Footer Placeholder 5">
            <a:extLst>
              <a:ext uri="{FF2B5EF4-FFF2-40B4-BE49-F238E27FC236}">
                <a16:creationId xmlns:a16="http://schemas.microsoft.com/office/drawing/2014/main" id="{18E880AA-5FEA-C1E9-5708-1C4E24354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4426B-9358-3F58-8D6E-CF342A11AA06}"/>
              </a:ext>
            </a:extLst>
          </p:cNvPr>
          <p:cNvSpPr>
            <a:spLocks noGrp="1"/>
          </p:cNvSpPr>
          <p:nvPr>
            <p:ph type="sldNum" sz="quarter" idx="12"/>
          </p:nvPr>
        </p:nvSpPr>
        <p:spPr/>
        <p:txBody>
          <a:bodyPr/>
          <a:lstStyle/>
          <a:p>
            <a:fld id="{3601FA2A-21E3-4A06-A908-D6D45B8E3A27}" type="slidenum">
              <a:rPr lang="en-IN" smtClean="0"/>
              <a:t>‹#›</a:t>
            </a:fld>
            <a:endParaRPr lang="en-IN"/>
          </a:p>
        </p:txBody>
      </p:sp>
    </p:spTree>
    <p:extLst>
      <p:ext uri="{BB962C8B-B14F-4D97-AF65-F5344CB8AC3E}">
        <p14:creationId xmlns:p14="http://schemas.microsoft.com/office/powerpoint/2010/main" val="265317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8942D-2691-B113-2FCC-09F8487AB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45C297-C090-D44A-58C2-9193CC582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E9572-BEAC-F30E-57D6-04E5F5A79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D07C7-87D8-4A11-9D43-7EC743918A3B}" type="datetimeFigureOut">
              <a:rPr lang="en-IN" smtClean="0"/>
              <a:t>29-07-2024</a:t>
            </a:fld>
            <a:endParaRPr lang="en-IN"/>
          </a:p>
        </p:txBody>
      </p:sp>
      <p:sp>
        <p:nvSpPr>
          <p:cNvPr id="5" name="Footer Placeholder 4">
            <a:extLst>
              <a:ext uri="{FF2B5EF4-FFF2-40B4-BE49-F238E27FC236}">
                <a16:creationId xmlns:a16="http://schemas.microsoft.com/office/drawing/2014/main" id="{33E6B33A-34D9-A23B-39FE-0BFA37D7B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06BC6-663D-D85F-D410-14C0C7E13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FA2A-21E3-4A06-A908-D6D45B8E3A27}" type="slidenum">
              <a:rPr lang="en-IN" smtClean="0"/>
              <a:t>‹#›</a:t>
            </a:fld>
            <a:endParaRPr lang="en-IN"/>
          </a:p>
        </p:txBody>
      </p:sp>
    </p:spTree>
    <p:extLst>
      <p:ext uri="{BB962C8B-B14F-4D97-AF65-F5344CB8AC3E}">
        <p14:creationId xmlns:p14="http://schemas.microsoft.com/office/powerpoint/2010/main" val="185980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nodejs.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40BD-2875-F1A7-CA67-BFD8E1A7A0A4}"/>
              </a:ext>
            </a:extLst>
          </p:cNvPr>
          <p:cNvSpPr>
            <a:spLocks noGrp="1"/>
          </p:cNvSpPr>
          <p:nvPr>
            <p:ph type="ctrTitle"/>
          </p:nvPr>
        </p:nvSpPr>
        <p:spPr/>
        <p:txBody>
          <a:bodyPr/>
          <a:lstStyle/>
          <a:p>
            <a:r>
              <a:rPr lang="en-US" dirty="0" err="1"/>
              <a:t>npm</a:t>
            </a:r>
            <a:endParaRPr lang="en-IN" dirty="0"/>
          </a:p>
        </p:txBody>
      </p:sp>
      <p:sp>
        <p:nvSpPr>
          <p:cNvPr id="3" name="Subtitle 2">
            <a:extLst>
              <a:ext uri="{FF2B5EF4-FFF2-40B4-BE49-F238E27FC236}">
                <a16:creationId xmlns:a16="http://schemas.microsoft.com/office/drawing/2014/main" id="{32F4DEAB-70FA-AB9A-D9D7-28CD1AF5EEFE}"/>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125661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EC82-C4AE-4A05-8462-2A862AB83B77}"/>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0465AB52-61AE-D447-DD32-26AE080FA313}"/>
              </a:ext>
            </a:extLst>
          </p:cNvPr>
          <p:cNvSpPr>
            <a:spLocks noGrp="1"/>
          </p:cNvSpPr>
          <p:nvPr>
            <p:ph idx="1"/>
          </p:nvPr>
        </p:nvSpPr>
        <p:spPr/>
        <p:txBody>
          <a:bodyPr>
            <a:normAutofit/>
          </a:bodyPr>
          <a:lstStyle/>
          <a:p>
            <a:r>
              <a:rPr lang="en-US" sz="3200" dirty="0">
                <a:latin typeface="+mj-lt"/>
              </a:rPr>
              <a:t>NPM stands for Node Package Manager and is one of the multiple package managers (others include Yarn, Bower, etc.) available for the </a:t>
            </a:r>
            <a:r>
              <a:rPr lang="en-US" sz="3200" dirty="0" err="1">
                <a:latin typeface="+mj-lt"/>
              </a:rPr>
              <a:t>Javascript</a:t>
            </a:r>
            <a:r>
              <a:rPr lang="en-US" sz="3200" dirty="0">
                <a:latin typeface="+mj-lt"/>
              </a:rPr>
              <a:t> programming language</a:t>
            </a:r>
          </a:p>
          <a:p>
            <a:r>
              <a:rPr lang="en-US" sz="3200" dirty="0">
                <a:latin typeface="+mj-lt"/>
              </a:rPr>
              <a:t>NPM has a command-line client, which is generally how you install packages. What seems magical is how NPM knows what to download. All you do is give the name of the package you’d like, and NPM knows where to get it from</a:t>
            </a:r>
            <a:endParaRPr lang="en-IN" sz="3200" dirty="0">
              <a:latin typeface="+mj-lt"/>
            </a:endParaRPr>
          </a:p>
        </p:txBody>
      </p:sp>
    </p:spTree>
    <p:extLst>
      <p:ext uri="{BB962C8B-B14F-4D97-AF65-F5344CB8AC3E}">
        <p14:creationId xmlns:p14="http://schemas.microsoft.com/office/powerpoint/2010/main" val="105163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3D7C-2AFF-6295-0652-692383DE0F46}"/>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4CA31A21-FA47-C548-7F38-3E262A7E94C8}"/>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Like mentioned before, NPM helps with managing packages for our project. Since NPM automates managing packages, developers can focus more on developing and less on packages' maintenance.</a:t>
            </a:r>
          </a:p>
          <a:p>
            <a:pPr algn="l"/>
            <a:r>
              <a:rPr lang="en-US" b="0" i="0" dirty="0">
                <a:solidFill>
                  <a:srgbClr val="242424"/>
                </a:solidFill>
                <a:effectLst/>
                <a:highlight>
                  <a:srgbClr val="FFFFFF"/>
                </a:highlight>
                <a:latin typeface="source-serif-pro"/>
              </a:rPr>
              <a:t>So it acts as an assistant to the developer. How a doctor diagnoses a problem and tells his or her assistant to get a specific tool, you will be able to diagnose a bug, determine the best possible solution for it and have NPM retrieve the packages, otherwise known as the tools.</a:t>
            </a:r>
          </a:p>
          <a:p>
            <a:endParaRPr lang="en-IN" dirty="0"/>
          </a:p>
        </p:txBody>
      </p:sp>
    </p:spTree>
    <p:extLst>
      <p:ext uri="{BB962C8B-B14F-4D97-AF65-F5344CB8AC3E}">
        <p14:creationId xmlns:p14="http://schemas.microsoft.com/office/powerpoint/2010/main" val="301135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AAF1-4899-0623-2811-C6178D5A5696}"/>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6A373D9B-687E-BEE1-F3F4-71EF95953EA5}"/>
              </a:ext>
            </a:extLst>
          </p:cNvPr>
          <p:cNvSpPr>
            <a:spLocks noGrp="1"/>
          </p:cNvSpPr>
          <p:nvPr>
            <p:ph idx="1"/>
          </p:nvPr>
        </p:nvSpPr>
        <p:spPr/>
        <p:txBody>
          <a:bodyPr>
            <a:normAutofit/>
          </a:bodyPr>
          <a:lstStyle/>
          <a:p>
            <a:r>
              <a:rPr lang="en-US" sz="3200" dirty="0">
                <a:latin typeface="+mj-lt"/>
              </a:rPr>
              <a:t>As a general rule, any project that is using Node.js will need a </a:t>
            </a:r>
            <a:r>
              <a:rPr lang="en-US" sz="3200" dirty="0" err="1">
                <a:latin typeface="+mj-lt"/>
              </a:rPr>
              <a:t>package.json</a:t>
            </a:r>
            <a:r>
              <a:rPr lang="en-US" sz="3200" dirty="0">
                <a:latin typeface="+mj-lt"/>
              </a:rPr>
              <a:t> file. The </a:t>
            </a:r>
            <a:r>
              <a:rPr lang="en-US" sz="3200" dirty="0" err="1">
                <a:latin typeface="+mj-lt"/>
              </a:rPr>
              <a:t>package.json</a:t>
            </a:r>
            <a:r>
              <a:rPr lang="en-US" sz="3200" dirty="0">
                <a:latin typeface="+mj-lt"/>
              </a:rPr>
              <a:t> file is basically the control panel for NPM. This is where you tell NPM which libraries you want to import, information about source control, project metadata, and more.</a:t>
            </a:r>
          </a:p>
          <a:p>
            <a:r>
              <a:rPr lang="en-US" sz="3200" dirty="0">
                <a:latin typeface="+mj-lt"/>
              </a:rPr>
              <a:t>Whenever you run </a:t>
            </a:r>
            <a:r>
              <a:rPr lang="en-US" sz="3200" dirty="0" err="1">
                <a:latin typeface="+mj-lt"/>
              </a:rPr>
              <a:t>npm</a:t>
            </a:r>
            <a:r>
              <a:rPr lang="en-US" sz="3200" dirty="0">
                <a:latin typeface="+mj-lt"/>
              </a:rPr>
              <a:t> install, NPM will look to your </a:t>
            </a:r>
            <a:r>
              <a:rPr lang="en-US" sz="3200" dirty="0" err="1">
                <a:latin typeface="+mj-lt"/>
              </a:rPr>
              <a:t>package.json</a:t>
            </a:r>
            <a:r>
              <a:rPr lang="en-US" sz="3200" dirty="0">
                <a:latin typeface="+mj-lt"/>
              </a:rPr>
              <a:t> file and look at what libraries you want to import.</a:t>
            </a:r>
            <a:endParaRPr lang="en-IN" sz="3200" dirty="0">
              <a:latin typeface="+mj-lt"/>
            </a:endParaRPr>
          </a:p>
        </p:txBody>
      </p:sp>
    </p:spTree>
    <p:extLst>
      <p:ext uri="{BB962C8B-B14F-4D97-AF65-F5344CB8AC3E}">
        <p14:creationId xmlns:p14="http://schemas.microsoft.com/office/powerpoint/2010/main" val="133530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82D3-A59B-48C0-B707-BD65C3263D36}"/>
              </a:ext>
            </a:extLst>
          </p:cNvPr>
          <p:cNvSpPr>
            <a:spLocks noGrp="1"/>
          </p:cNvSpPr>
          <p:nvPr>
            <p:ph type="title"/>
          </p:nvPr>
        </p:nvSpPr>
        <p:spPr/>
        <p:txBody>
          <a:bodyPr/>
          <a:lstStyle/>
          <a:p>
            <a:r>
              <a:rPr lang="en-US" b="1" i="0" dirty="0">
                <a:solidFill>
                  <a:srgbClr val="242424"/>
                </a:solidFill>
                <a:effectLst/>
                <a:highlight>
                  <a:srgbClr val="FFFFFF"/>
                </a:highlight>
                <a:latin typeface="sohne"/>
              </a:rPr>
              <a:t>What is the NPM Registry?</a:t>
            </a:r>
            <a:br>
              <a:rPr lang="en-US"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892A23D4-2BEB-7D07-3B2E-32AD4E8AA665}"/>
              </a:ext>
            </a:extLst>
          </p:cNvPr>
          <p:cNvSpPr>
            <a:spLocks noGrp="1"/>
          </p:cNvSpPr>
          <p:nvPr>
            <p:ph idx="1"/>
          </p:nvPr>
        </p:nvSpPr>
        <p:spPr/>
        <p:txBody>
          <a:bodyPr>
            <a:normAutofit/>
          </a:bodyPr>
          <a:lstStyle/>
          <a:p>
            <a:r>
              <a:rPr lang="en-US" dirty="0"/>
              <a:t>The NPM registry is a database collection of open-source packages for Node.js, front-end frameworks, and </a:t>
            </a:r>
            <a:r>
              <a:rPr lang="en-US" dirty="0" err="1"/>
              <a:t>Javascript</a:t>
            </a:r>
            <a:r>
              <a:rPr lang="en-US" dirty="0"/>
              <a:t> in general. When you install NPM onto your machine, the default registry URL is set to https://registry.npmjs.org/</a:t>
            </a:r>
          </a:p>
          <a:p>
            <a:r>
              <a:rPr lang="en-US" dirty="0"/>
              <a:t>If you put that link into your browser, you’ll get back a JSON object that gives some information about the NPM registry.</a:t>
            </a:r>
          </a:p>
          <a:p>
            <a:r>
              <a:rPr lang="en-US" dirty="0"/>
              <a:t>Whenever you run </a:t>
            </a:r>
            <a:r>
              <a:rPr lang="en-US" dirty="0" err="1"/>
              <a:t>npm</a:t>
            </a:r>
            <a:r>
              <a:rPr lang="en-US" dirty="0"/>
              <a:t> install &lt;package-name&gt; you are telling NPM to look for the package name through the registry URL. This is how NPM can find the packages that you are looking for.</a:t>
            </a:r>
            <a:endParaRPr lang="en-IN" dirty="0"/>
          </a:p>
        </p:txBody>
      </p:sp>
    </p:spTree>
    <p:extLst>
      <p:ext uri="{BB962C8B-B14F-4D97-AF65-F5344CB8AC3E}">
        <p14:creationId xmlns:p14="http://schemas.microsoft.com/office/powerpoint/2010/main" val="310561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7BB8-E634-7392-D558-52B3E08780A2}"/>
              </a:ext>
            </a:extLst>
          </p:cNvPr>
          <p:cNvSpPr>
            <a:spLocks noGrp="1"/>
          </p:cNvSpPr>
          <p:nvPr>
            <p:ph type="title"/>
          </p:nvPr>
        </p:nvSpPr>
        <p:spPr/>
        <p:txBody>
          <a:bodyPr/>
          <a:lstStyle/>
          <a:p>
            <a:r>
              <a:rPr lang="en-US" dirty="0" err="1"/>
              <a:t>cmds</a:t>
            </a:r>
            <a:endParaRPr lang="en-IN" dirty="0"/>
          </a:p>
        </p:txBody>
      </p:sp>
      <p:sp>
        <p:nvSpPr>
          <p:cNvPr id="3" name="Content Placeholder 2">
            <a:extLst>
              <a:ext uri="{FF2B5EF4-FFF2-40B4-BE49-F238E27FC236}">
                <a16:creationId xmlns:a16="http://schemas.microsoft.com/office/drawing/2014/main" id="{F4D76321-9AEA-0565-E8AD-43B5F4752CAD}"/>
              </a:ext>
            </a:extLst>
          </p:cNvPr>
          <p:cNvSpPr>
            <a:spLocks noGrp="1"/>
          </p:cNvSpPr>
          <p:nvPr>
            <p:ph idx="1"/>
          </p:nvPr>
        </p:nvSpPr>
        <p:spPr/>
        <p:txBody>
          <a:bodyPr>
            <a:normAutofit fontScale="92500" lnSpcReduction="10000"/>
          </a:bodyPr>
          <a:lstStyle/>
          <a:p>
            <a:r>
              <a:rPr lang="en-US" dirty="0" err="1">
                <a:latin typeface="+mj-lt"/>
              </a:rPr>
              <a:t>npm</a:t>
            </a:r>
            <a:r>
              <a:rPr lang="en-US" dirty="0">
                <a:latin typeface="+mj-lt"/>
              </a:rPr>
              <a:t> </a:t>
            </a:r>
            <a:r>
              <a:rPr lang="en-US" dirty="0" err="1">
                <a:latin typeface="+mj-lt"/>
              </a:rPr>
              <a:t>init</a:t>
            </a:r>
            <a:endParaRPr lang="en-US" dirty="0">
              <a:latin typeface="+mj-lt"/>
            </a:endParaRPr>
          </a:p>
          <a:p>
            <a:pPr marL="0" indent="0">
              <a:buNone/>
            </a:pPr>
            <a:r>
              <a:rPr lang="en-US" dirty="0">
                <a:latin typeface="+mj-lt"/>
              </a:rPr>
              <a:t>This command will create a </a:t>
            </a:r>
            <a:r>
              <a:rPr lang="en-US" dirty="0" err="1">
                <a:latin typeface="+mj-lt"/>
              </a:rPr>
              <a:t>package.json</a:t>
            </a:r>
            <a:r>
              <a:rPr lang="en-US" dirty="0">
                <a:latin typeface="+mj-lt"/>
              </a:rPr>
              <a:t> file in your project. You can manually add packages to this file, or you can use the </a:t>
            </a:r>
            <a:r>
              <a:rPr lang="en-US" dirty="0" err="1">
                <a:latin typeface="+mj-lt"/>
              </a:rPr>
              <a:t>npm</a:t>
            </a:r>
            <a:r>
              <a:rPr lang="en-US" dirty="0">
                <a:latin typeface="+mj-lt"/>
              </a:rPr>
              <a:t> install command.</a:t>
            </a:r>
          </a:p>
          <a:p>
            <a:r>
              <a:rPr lang="en-US" dirty="0" err="1">
                <a:latin typeface="+mj-lt"/>
              </a:rPr>
              <a:t>npm</a:t>
            </a:r>
            <a:r>
              <a:rPr lang="en-US" dirty="0">
                <a:latin typeface="+mj-lt"/>
              </a:rPr>
              <a:t> install</a:t>
            </a:r>
          </a:p>
          <a:p>
            <a:pPr marL="0" indent="0">
              <a:buNone/>
            </a:pPr>
            <a:r>
              <a:rPr lang="en-US" dirty="0">
                <a:latin typeface="+mj-lt"/>
              </a:rPr>
              <a:t>This command will look into your </a:t>
            </a:r>
            <a:r>
              <a:rPr lang="en-US" dirty="0" err="1">
                <a:latin typeface="+mj-lt"/>
              </a:rPr>
              <a:t>package.json</a:t>
            </a:r>
            <a:r>
              <a:rPr lang="en-US" dirty="0">
                <a:latin typeface="+mj-lt"/>
              </a:rPr>
              <a:t> file and install all the packages that are listed in the </a:t>
            </a:r>
            <a:r>
              <a:rPr lang="en-US" dirty="0" err="1">
                <a:latin typeface="+mj-lt"/>
              </a:rPr>
              <a:t>package.json</a:t>
            </a:r>
            <a:r>
              <a:rPr lang="en-US" dirty="0">
                <a:latin typeface="+mj-lt"/>
              </a:rPr>
              <a:t> file.</a:t>
            </a:r>
          </a:p>
          <a:p>
            <a:r>
              <a:rPr lang="en-US" dirty="0" err="1">
                <a:latin typeface="+mj-lt"/>
              </a:rPr>
              <a:t>npm</a:t>
            </a:r>
            <a:r>
              <a:rPr lang="en-US" dirty="0">
                <a:latin typeface="+mj-lt"/>
              </a:rPr>
              <a:t> install &lt;package-name&gt;</a:t>
            </a:r>
          </a:p>
          <a:p>
            <a:pPr marL="0" indent="0">
              <a:buNone/>
            </a:pPr>
            <a:r>
              <a:rPr lang="en-US" dirty="0">
                <a:latin typeface="+mj-lt"/>
              </a:rPr>
              <a:t>Installs the latest version of the package to your </a:t>
            </a:r>
            <a:r>
              <a:rPr lang="en-US" dirty="0" err="1">
                <a:latin typeface="+mj-lt"/>
              </a:rPr>
              <a:t>node_modules</a:t>
            </a:r>
            <a:r>
              <a:rPr lang="en-US" dirty="0">
                <a:latin typeface="+mj-lt"/>
              </a:rPr>
              <a:t> folder.</a:t>
            </a:r>
          </a:p>
          <a:p>
            <a:r>
              <a:rPr lang="en-US" dirty="0" err="1">
                <a:latin typeface="+mj-lt"/>
              </a:rPr>
              <a:t>npm</a:t>
            </a:r>
            <a:r>
              <a:rPr lang="en-US" dirty="0">
                <a:latin typeface="+mj-lt"/>
              </a:rPr>
              <a:t> install &lt;package-name&gt;@&lt;version&gt;</a:t>
            </a:r>
          </a:p>
          <a:p>
            <a:pPr marL="0" indent="0">
              <a:buNone/>
            </a:pPr>
            <a:r>
              <a:rPr lang="en-US" dirty="0">
                <a:latin typeface="+mj-lt"/>
              </a:rPr>
              <a:t>Installs the specific version of the package to your </a:t>
            </a:r>
            <a:r>
              <a:rPr lang="en-US" dirty="0" err="1">
                <a:latin typeface="+mj-lt"/>
              </a:rPr>
              <a:t>node_modules</a:t>
            </a:r>
            <a:r>
              <a:rPr lang="en-US" dirty="0">
                <a:latin typeface="+mj-lt"/>
              </a:rPr>
              <a:t> folder.</a:t>
            </a:r>
            <a:endParaRPr lang="en-IN" dirty="0">
              <a:latin typeface="+mj-lt"/>
            </a:endParaRPr>
          </a:p>
        </p:txBody>
      </p:sp>
    </p:spTree>
    <p:extLst>
      <p:ext uri="{BB962C8B-B14F-4D97-AF65-F5344CB8AC3E}">
        <p14:creationId xmlns:p14="http://schemas.microsoft.com/office/powerpoint/2010/main" val="216891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4D2F-A73D-9293-453B-EBBEC9BC0570}"/>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050CFFB-64BD-5884-750D-3F72C334C4EB}"/>
              </a:ext>
            </a:extLst>
          </p:cNvPr>
          <p:cNvSpPr>
            <a:spLocks noGrp="1"/>
          </p:cNvSpPr>
          <p:nvPr>
            <p:ph idx="1"/>
          </p:nvPr>
        </p:nvSpPr>
        <p:spPr/>
        <p:txBody>
          <a:bodyPr/>
          <a:lstStyle/>
          <a:p>
            <a:pPr marL="0" indent="0">
              <a:buNone/>
            </a:pPr>
            <a:r>
              <a:rPr lang="en-US" dirty="0" err="1">
                <a:latin typeface="+mj-lt"/>
              </a:rPr>
              <a:t>npm</a:t>
            </a:r>
            <a:r>
              <a:rPr lang="en-US" dirty="0">
                <a:latin typeface="+mj-lt"/>
              </a:rPr>
              <a:t> uninstall &lt;package-name&gt;</a:t>
            </a:r>
          </a:p>
          <a:p>
            <a:pPr marL="0" indent="0">
              <a:buNone/>
            </a:pPr>
            <a:r>
              <a:rPr lang="en-US" dirty="0">
                <a:latin typeface="+mj-lt"/>
              </a:rPr>
              <a:t>Uninstalls the latest version of the package.</a:t>
            </a:r>
          </a:p>
          <a:p>
            <a:pPr marL="0" indent="0">
              <a:buNone/>
            </a:pPr>
            <a:r>
              <a:rPr lang="en-US" dirty="0" err="1">
                <a:latin typeface="+mj-lt"/>
              </a:rPr>
              <a:t>npm</a:t>
            </a:r>
            <a:r>
              <a:rPr lang="en-US" dirty="0">
                <a:latin typeface="+mj-lt"/>
              </a:rPr>
              <a:t> uninstall &lt;package-name&gt;@&lt;version&gt;</a:t>
            </a:r>
          </a:p>
          <a:p>
            <a:pPr marL="0" indent="0">
              <a:buNone/>
            </a:pPr>
            <a:r>
              <a:rPr lang="en-US" dirty="0">
                <a:latin typeface="+mj-lt"/>
              </a:rPr>
              <a:t>Uninstalls the specific version of the package.</a:t>
            </a:r>
          </a:p>
          <a:p>
            <a:pPr marL="0" indent="0">
              <a:buNone/>
            </a:pPr>
            <a:r>
              <a:rPr lang="en-US" dirty="0" err="1">
                <a:latin typeface="+mj-lt"/>
              </a:rPr>
              <a:t>npm</a:t>
            </a:r>
            <a:r>
              <a:rPr lang="en-US" dirty="0">
                <a:latin typeface="+mj-lt"/>
              </a:rPr>
              <a:t> uninstall -g &lt;package-name&gt;</a:t>
            </a:r>
          </a:p>
          <a:p>
            <a:pPr marL="0" indent="0">
              <a:buNone/>
            </a:pPr>
            <a:r>
              <a:rPr lang="en-US" dirty="0">
                <a:latin typeface="+mj-lt"/>
              </a:rPr>
              <a:t>Uninstalls a package globally.</a:t>
            </a:r>
            <a:endParaRPr lang="en-IN" dirty="0">
              <a:latin typeface="+mj-lt"/>
            </a:endParaRPr>
          </a:p>
        </p:txBody>
      </p:sp>
    </p:spTree>
    <p:extLst>
      <p:ext uri="{BB962C8B-B14F-4D97-AF65-F5344CB8AC3E}">
        <p14:creationId xmlns:p14="http://schemas.microsoft.com/office/powerpoint/2010/main" val="78166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D6DA-A503-E1D6-6CC7-64B8B3BAFD6D}"/>
              </a:ext>
            </a:extLst>
          </p:cNvPr>
          <p:cNvSpPr>
            <a:spLocks noGrp="1"/>
          </p:cNvSpPr>
          <p:nvPr>
            <p:ph type="title"/>
          </p:nvPr>
        </p:nvSpPr>
        <p:spPr/>
        <p:txBody>
          <a:bodyPr/>
          <a:lstStyle/>
          <a:p>
            <a:r>
              <a:rPr lang="en-US" dirty="0" err="1"/>
              <a:t>newman</a:t>
            </a:r>
            <a:endParaRPr lang="en-IN" dirty="0"/>
          </a:p>
        </p:txBody>
      </p:sp>
      <p:sp>
        <p:nvSpPr>
          <p:cNvPr id="3" name="Content Placeholder 2">
            <a:extLst>
              <a:ext uri="{FF2B5EF4-FFF2-40B4-BE49-F238E27FC236}">
                <a16:creationId xmlns:a16="http://schemas.microsoft.com/office/drawing/2014/main" id="{261EFD38-4A8B-FD9E-2FDD-638284C9290C}"/>
              </a:ext>
            </a:extLst>
          </p:cNvPr>
          <p:cNvSpPr>
            <a:spLocks noGrp="1"/>
          </p:cNvSpPr>
          <p:nvPr>
            <p:ph idx="1"/>
          </p:nvPr>
        </p:nvSpPr>
        <p:spPr/>
        <p:txBody>
          <a:bodyPr/>
          <a:lstStyle/>
          <a:p>
            <a:r>
              <a:rPr lang="en-US" b="0" i="0" dirty="0">
                <a:solidFill>
                  <a:srgbClr val="333333"/>
                </a:solidFill>
                <a:effectLst/>
                <a:highlight>
                  <a:srgbClr val="FFFFFF"/>
                </a:highlight>
                <a:latin typeface="Source Sans Pro" panose="020B0503030403020204" pitchFamily="34" charset="0"/>
              </a:rPr>
              <a:t>Newman is a command-line collection runner for Postman. It allows you to effortlessly run and test a Postman collection directly from the command-line. It is built with extensibility in mind so that you can easily integrate it with your continuous integration servers and build systems</a:t>
            </a:r>
          </a:p>
          <a:p>
            <a:endParaRPr lang="en-US" dirty="0">
              <a:solidFill>
                <a:srgbClr val="333333"/>
              </a:solidFill>
              <a:highlight>
                <a:srgbClr val="FFFFFF"/>
              </a:highlight>
              <a:latin typeface="Source Sans Pro" panose="020B0503030403020204" pitchFamily="34" charset="0"/>
            </a:endParaRPr>
          </a:p>
          <a:p>
            <a:r>
              <a:rPr lang="en-US" dirty="0" err="1">
                <a:solidFill>
                  <a:srgbClr val="333333"/>
                </a:solidFill>
                <a:highlight>
                  <a:srgbClr val="FFFFFF"/>
                </a:highlight>
                <a:latin typeface="Source Sans Pro" panose="020B0503030403020204" pitchFamily="34" charset="0"/>
              </a:rPr>
              <a:t>Commander:</a:t>
            </a:r>
            <a:r>
              <a:rPr lang="en-US" b="0" i="0" dirty="0" err="1">
                <a:solidFill>
                  <a:srgbClr val="333333"/>
                </a:solidFill>
                <a:effectLst/>
                <a:highlight>
                  <a:srgbClr val="FFFFFF"/>
                </a:highlight>
                <a:latin typeface="Source Sans Pro" panose="020B0503030403020204" pitchFamily="34" charset="0"/>
              </a:rPr>
              <a:t>The</a:t>
            </a:r>
            <a:r>
              <a:rPr lang="en-US" b="0" i="0">
                <a:solidFill>
                  <a:srgbClr val="333333"/>
                </a:solidFill>
                <a:effectLst/>
                <a:highlight>
                  <a:srgbClr val="FFFFFF"/>
                </a:highlight>
                <a:latin typeface="Source Sans Pro" panose="020B0503030403020204" pitchFamily="34" charset="0"/>
              </a:rPr>
              <a:t> complete solution for </a:t>
            </a:r>
            <a:r>
              <a:rPr lang="en-US" b="1" i="0" u="none" strike="noStrike">
                <a:effectLst/>
                <a:highlight>
                  <a:srgbClr val="FFFFFF"/>
                </a:highlight>
                <a:latin typeface="Source Sans Pro" panose="020B0503030403020204" pitchFamily="34" charset="0"/>
                <a:hlinkClick r:id="rId2"/>
              </a:rPr>
              <a:t>node.js</a:t>
            </a:r>
            <a:r>
              <a:rPr lang="en-US" b="0" i="0">
                <a:solidFill>
                  <a:srgbClr val="333333"/>
                </a:solidFill>
                <a:effectLst/>
                <a:highlight>
                  <a:srgbClr val="FFFFFF"/>
                </a:highlight>
                <a:latin typeface="Source Sans Pro" panose="020B0503030403020204" pitchFamily="34" charset="0"/>
              </a:rPr>
              <a:t> command-line interfaces.</a:t>
            </a:r>
            <a:endParaRPr lang="en-IN"/>
          </a:p>
        </p:txBody>
      </p:sp>
    </p:spTree>
    <p:extLst>
      <p:ext uri="{BB962C8B-B14F-4D97-AF65-F5344CB8AC3E}">
        <p14:creationId xmlns:p14="http://schemas.microsoft.com/office/powerpoint/2010/main" val="321039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sohne</vt:lpstr>
      <vt:lpstr>Source Sans Pro</vt:lpstr>
      <vt:lpstr>source-serif-pro</vt:lpstr>
      <vt:lpstr>Office Theme</vt:lpstr>
      <vt:lpstr>npm</vt:lpstr>
      <vt:lpstr>Definition</vt:lpstr>
      <vt:lpstr>Purpose</vt:lpstr>
      <vt:lpstr>How it works?</vt:lpstr>
      <vt:lpstr>What is the NPM Registry? </vt:lpstr>
      <vt:lpstr>cmds</vt:lpstr>
      <vt:lpstr>..</vt:lpstr>
      <vt:lpstr>newman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10</cp:revision>
  <dcterms:created xsi:type="dcterms:W3CDTF">2024-07-29T09:34:27Z</dcterms:created>
  <dcterms:modified xsi:type="dcterms:W3CDTF">2024-07-29T09:49:21Z</dcterms:modified>
</cp:coreProperties>
</file>