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ABC02-D1D6-25DC-8110-34BD111EB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E0AC-382D-74B3-E451-FEAD9CCEE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947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AAFD-D8C3-DC42-7517-3939BD37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C37BC-FC0C-B045-208C-3CD8E9D5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Dynatrace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Pattern Language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used to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define detection patterns, naming rules, tagging rules, and data extraction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logs, traces, metrics, or events.</a:t>
            </a:r>
          </a:p>
          <a:p>
            <a:pPr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is especially powerful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Log processing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Entity detection rules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Service naming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Custom tags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Metadata extraction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55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E999-E861-E960-9C2D-8C2D0FFA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E7A9-C14F-33C5-B60C-4A09FD079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Dynatrace Pattern Language (DPL) is a pattern language that allows you to describe patterns using matchers, where a matcher is a mini-pattern that matches a certain type of data. For example, INTEGER (or INT) matches integer numbers, and IPADDR matches IPv4 or IPv6 addresses. There are matchers available to handle all kinds of data types.</a:t>
            </a:r>
          </a:p>
          <a:p>
            <a:pPr lvl="1"/>
            <a:r>
              <a:rPr lang="en-US" b="0" i="0" dirty="0">
                <a:solidFill>
                  <a:srgbClr val="2B2A58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written pattern is interpreted from left to right, ignoring extra whitespaces, line breaks, and comments in between. You can write the pattern describing an integer followed by a single space, IP address, and line break as the following one-liner:</a:t>
            </a:r>
          </a:p>
          <a:p>
            <a:pPr lvl="1"/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 ' ' </a:t>
            </a:r>
            <a:r>
              <a:rPr lang="en-IN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IPADDR:ip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EOL</a:t>
            </a:r>
          </a:p>
        </p:txBody>
      </p:sp>
    </p:spTree>
    <p:extLst>
      <p:ext uri="{BB962C8B-B14F-4D97-AF65-F5344CB8AC3E}">
        <p14:creationId xmlns:p14="http://schemas.microsoft.com/office/powerpoint/2010/main" val="1943020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D6F2-A5D2-9389-A3A2-574F0732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F0F83-D85C-712A-6F7D-3D85A1201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30" y="1937656"/>
            <a:ext cx="7983238" cy="3309257"/>
          </a:xfrm>
        </p:spPr>
      </p:pic>
    </p:spTree>
    <p:extLst>
      <p:ext uri="{BB962C8B-B14F-4D97-AF65-F5344CB8AC3E}">
        <p14:creationId xmlns:p14="http://schemas.microsoft.com/office/powerpoint/2010/main" val="417260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44DE-B449-B479-D375-B67F6ACF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Dpl</a:t>
            </a:r>
            <a:r>
              <a:rPr lang="en-IN" dirty="0"/>
              <a:t> architect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76DC67-033E-A217-8212-046426590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188" y="2016125"/>
            <a:ext cx="6837949" cy="3449638"/>
          </a:xfrm>
        </p:spPr>
      </p:pic>
    </p:spTree>
    <p:extLst>
      <p:ext uri="{BB962C8B-B14F-4D97-AF65-F5344CB8AC3E}">
        <p14:creationId xmlns:p14="http://schemas.microsoft.com/office/powerpoint/2010/main" val="282374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F69F-D3B2-7D50-8F08-8AC31900A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6AFC7-FEC2-C8FF-1E45-ABBEC69EB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608" y="2016125"/>
            <a:ext cx="6453108" cy="3449638"/>
          </a:xfrm>
        </p:spPr>
      </p:pic>
    </p:spTree>
    <p:extLst>
      <p:ext uri="{BB962C8B-B14F-4D97-AF65-F5344CB8AC3E}">
        <p14:creationId xmlns:p14="http://schemas.microsoft.com/office/powerpoint/2010/main" val="308403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8B12-8683-9B48-320A-D1089785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..Grammer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6096A-2A65-164A-6339-1D28F46AF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353" y="2016125"/>
            <a:ext cx="8843618" cy="3449638"/>
          </a:xfrm>
        </p:spPr>
      </p:pic>
    </p:spTree>
    <p:extLst>
      <p:ext uri="{BB962C8B-B14F-4D97-AF65-F5344CB8AC3E}">
        <p14:creationId xmlns:p14="http://schemas.microsoft.com/office/powerpoint/2010/main" val="347377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9FAD-C4D6-E60F-75FA-A7263521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BA19-C4E7-3000-1611-22DBA531E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2725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174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 Light</vt:lpstr>
      <vt:lpstr>Gill Sans MT</vt:lpstr>
      <vt:lpstr>Gallery</vt:lpstr>
      <vt:lpstr>DPL</vt:lpstr>
      <vt:lpstr>DPL</vt:lpstr>
      <vt:lpstr>..</vt:lpstr>
      <vt:lpstr>..</vt:lpstr>
      <vt:lpstr>Dpl architect</vt:lpstr>
      <vt:lpstr>..</vt:lpstr>
      <vt:lpstr>..Grammer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4</cp:revision>
  <dcterms:created xsi:type="dcterms:W3CDTF">2025-04-23T15:06:53Z</dcterms:created>
  <dcterms:modified xsi:type="dcterms:W3CDTF">2025-04-23T20:08:49Z</dcterms:modified>
</cp:coreProperties>
</file>