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6" r:id="rId17"/>
    <p:sldId id="277" r:id="rId18"/>
    <p:sldId id="278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262FD8-877A-3623-0CA3-723C406A3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EF1EEF-F184-C012-C42A-2C21EFFA2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9593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FCA4-72BA-BA06-4DDE-2BDCF361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92A4-896C-0CC3-CA3E-2E66D814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Infrastructure Monitoring (Servers, Kubernetes, Cloud Instances)</a:t>
            </a:r>
          </a:p>
          <a:p>
            <a:r>
              <a:rPr lang="en-IN" dirty="0"/>
              <a:t>Application Performance Monitoring (APM)</a:t>
            </a:r>
          </a:p>
          <a:p>
            <a:r>
              <a:rPr lang="en-IN" dirty="0"/>
              <a:t>Log Management &amp; Analysis</a:t>
            </a:r>
          </a:p>
          <a:p>
            <a:r>
              <a:rPr lang="en-IN" dirty="0"/>
              <a:t>Security Monitoring &amp; Compliance</a:t>
            </a:r>
          </a:p>
          <a:p>
            <a:r>
              <a:rPr lang="en-IN" dirty="0"/>
              <a:t>User Experience Monitoring (RUM, Synthetic Monitoring)</a:t>
            </a:r>
          </a:p>
        </p:txBody>
      </p:sp>
    </p:spTree>
    <p:extLst>
      <p:ext uri="{BB962C8B-B14F-4D97-AF65-F5344CB8AC3E}">
        <p14:creationId xmlns:p14="http://schemas.microsoft.com/office/powerpoint/2010/main" val="20047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8DAA-F67A-28E3-7CCC-226ECAE6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Datadog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22F6-274B-49B7-D3AC-870417E9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Datadog Agent</a:t>
            </a:r>
            <a:r>
              <a:rPr lang="en-US" dirty="0"/>
              <a:t> is a lightweight software that runs on hosts (servers, VMs, containers) to collect and report metrics, logs, and traces to the Datadog platform.</a:t>
            </a:r>
          </a:p>
          <a:p>
            <a:r>
              <a:rPr lang="en-US" dirty="0"/>
              <a:t> It acts as a </a:t>
            </a:r>
            <a:r>
              <a:rPr lang="en-US" b="1" dirty="0"/>
              <a:t>bridge between your infrastructure and Datadog's cloud-based monitoring system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4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9823-6ED7-8C7D-D6A7-013EA6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</a:t>
            </a:r>
            <a:r>
              <a:rPr lang="en-IN" dirty="0" err="1"/>
              <a:t>datadog</a:t>
            </a:r>
            <a:r>
              <a:rPr lang="en-IN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73E7-D664-591F-64A0-48AC3805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Metrics Collection</a:t>
            </a:r>
          </a:p>
          <a:p>
            <a:pPr lvl="1"/>
            <a:r>
              <a:rPr lang="en-IN" dirty="0"/>
              <a:t>Gathers system-level </a:t>
            </a:r>
            <a:r>
              <a:rPr lang="en-IN" b="1" dirty="0"/>
              <a:t>CPU, memory, disk, network usage, and process stats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Collects </a:t>
            </a:r>
            <a:r>
              <a:rPr lang="en-IN" b="1" dirty="0"/>
              <a:t>custom application metrics</a:t>
            </a:r>
            <a:r>
              <a:rPr lang="en-IN" dirty="0"/>
              <a:t> using </a:t>
            </a:r>
            <a:r>
              <a:rPr lang="en-IN" dirty="0" err="1"/>
              <a:t>DogStatsD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Supports </a:t>
            </a:r>
            <a:r>
              <a:rPr lang="en-IN" b="1" dirty="0"/>
              <a:t>integration with cloud services (AWS, GCP, Azure)</a:t>
            </a:r>
            <a:r>
              <a:rPr lang="en-IN" dirty="0"/>
              <a:t> to fetch additional telemetry data.</a:t>
            </a:r>
          </a:p>
          <a:p>
            <a:r>
              <a:rPr lang="en-IN" b="1" dirty="0"/>
              <a:t> Log Collection &amp; Forwarding</a:t>
            </a:r>
          </a:p>
          <a:p>
            <a:pPr lvl="1"/>
            <a:r>
              <a:rPr lang="en-IN" dirty="0"/>
              <a:t>Collects and forwards logs from applications, system logs, and services.</a:t>
            </a:r>
          </a:p>
          <a:p>
            <a:pPr lvl="1"/>
            <a:r>
              <a:rPr lang="en-IN" dirty="0"/>
              <a:t>Supports </a:t>
            </a:r>
            <a:r>
              <a:rPr lang="en-IN" b="1" dirty="0"/>
              <a:t>log processing, filtering, and tagging</a:t>
            </a:r>
            <a:r>
              <a:rPr lang="en-IN" dirty="0"/>
              <a:t> for better correlation.</a:t>
            </a:r>
          </a:p>
          <a:p>
            <a:pPr lvl="1"/>
            <a:r>
              <a:rPr lang="en-IN" dirty="0"/>
              <a:t>Helps in </a:t>
            </a:r>
            <a:r>
              <a:rPr lang="en-IN" b="1" dirty="0"/>
              <a:t>centralized log management</a:t>
            </a:r>
            <a:r>
              <a:rPr lang="en-IN" dirty="0"/>
              <a:t> and troubleshooting.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0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ED16-FBC2-AC8C-0E7F-6C08FE04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B425-5FCA-7D02-5A3A-3BA17D20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Tracing (APM - Application Performance Monitoring)</a:t>
            </a:r>
          </a:p>
          <a:p>
            <a:pPr lvl="1"/>
            <a:r>
              <a:rPr lang="en-US" dirty="0"/>
              <a:t>Captures application traces and spans to monitor request latency and dependencies.</a:t>
            </a:r>
          </a:p>
          <a:p>
            <a:pPr lvl="1"/>
            <a:r>
              <a:rPr lang="en-US" dirty="0"/>
              <a:t>Helps in </a:t>
            </a:r>
            <a:r>
              <a:rPr lang="en-US" b="1" dirty="0"/>
              <a:t>identifying slow microservices and database queries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code-level visibility</a:t>
            </a:r>
            <a:r>
              <a:rPr lang="en-US" dirty="0"/>
              <a:t> into performance bottlenecks.</a:t>
            </a:r>
          </a:p>
          <a:p>
            <a:r>
              <a:rPr lang="en-US" b="1" dirty="0"/>
              <a:t> Event &amp; Alert Processing</a:t>
            </a:r>
          </a:p>
          <a:p>
            <a:pPr lvl="1"/>
            <a:r>
              <a:rPr lang="en-US" dirty="0"/>
              <a:t>Detects </a:t>
            </a:r>
            <a:r>
              <a:rPr lang="en-US" b="1" dirty="0"/>
              <a:t>anomalies and incidents</a:t>
            </a:r>
            <a:r>
              <a:rPr lang="en-US" dirty="0"/>
              <a:t> in real time.</a:t>
            </a:r>
          </a:p>
          <a:p>
            <a:pPr lvl="1"/>
            <a:r>
              <a:rPr lang="en-US" dirty="0"/>
              <a:t>Triggers alerts based on predefined thresholds.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integration with PagerDuty, Slack, and email notifications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96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E1B-01C7-7F4A-4F9F-828A1CD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Datadog Agent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6C4-041A-4ACE-0174-B645D851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Installed on a Host or Container – Runs as a service or </a:t>
            </a:r>
            <a:r>
              <a:rPr lang="en-IN" dirty="0" err="1"/>
              <a:t>DaemonSet</a:t>
            </a:r>
            <a:r>
              <a:rPr lang="en-IN" dirty="0"/>
              <a:t> in Kubernetes.</a:t>
            </a:r>
          </a:p>
          <a:p>
            <a:r>
              <a:rPr lang="en-IN" dirty="0"/>
              <a:t>Collects Data – Captures system, network, logs, and application performance data.</a:t>
            </a:r>
          </a:p>
          <a:p>
            <a:r>
              <a:rPr lang="en-IN" dirty="0"/>
              <a:t>Processes &amp; Tags Data – Enriches data with metadata (tags, labels).</a:t>
            </a:r>
          </a:p>
          <a:p>
            <a:r>
              <a:rPr lang="en-IN" dirty="0"/>
              <a:t>Sends Data to Datadog Cloud – For visualization, analysis, and alerting.</a:t>
            </a:r>
          </a:p>
        </p:txBody>
      </p:sp>
    </p:spTree>
    <p:extLst>
      <p:ext uri="{BB962C8B-B14F-4D97-AF65-F5344CB8AC3E}">
        <p14:creationId xmlns:p14="http://schemas.microsoft.com/office/powerpoint/2010/main" val="180341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74E2-0F8D-9A3E-FAA9-FB1E23A3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B6A0-1342-DB05-BD97-2A0AEA5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datadog</a:t>
            </a:r>
            <a:r>
              <a:rPr lang="en-IN" dirty="0"/>
              <a:t> on ec2 instance</a:t>
            </a:r>
          </a:p>
          <a:p>
            <a:r>
              <a:rPr lang="en-IN" dirty="0"/>
              <a:t>Collect </a:t>
            </a:r>
            <a:r>
              <a:rPr lang="en-IN"/>
              <a:t>the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96666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C28C-A33D-C2A5-860D-4E17E61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Datadog Synthetic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0D88-B84B-851E-2365-EFE36234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Datadog Synthetic Testing helps teams </a:t>
            </a:r>
            <a:r>
              <a:rPr lang="en-US" b="1" dirty="0"/>
              <a:t>proactively monitor application availability and performance</a:t>
            </a:r>
            <a:r>
              <a:rPr lang="en-US" dirty="0"/>
              <a:t> by simulating user interactions and API calls. It ensures that websites, APIs, and critical workflows function correctly before users experience issues.</a:t>
            </a:r>
          </a:p>
          <a:p>
            <a:r>
              <a:rPr lang="en-IN" dirty="0"/>
              <a:t>API Tests Monitor API endpoints, uptime, and response </a:t>
            </a:r>
            <a:r>
              <a:rPr lang="en-IN" dirty="0" err="1"/>
              <a:t>timesValidate</a:t>
            </a:r>
            <a:r>
              <a:rPr lang="en-IN" dirty="0"/>
              <a:t> HTTP requests, SSL certificates, and </a:t>
            </a:r>
            <a:r>
              <a:rPr lang="en-IN" dirty="0" err="1"/>
              <a:t>authenticationDetect</a:t>
            </a:r>
            <a:r>
              <a:rPr lang="en-IN" dirty="0"/>
              <a:t> latency issues and failures in microservices</a:t>
            </a:r>
          </a:p>
          <a:p>
            <a:r>
              <a:rPr lang="en-IN" dirty="0"/>
              <a:t>Browser Tests Simulate real user interactions (clicks, form submissions, page loads)Detect JavaScript errors, broken UI elements, and slow load </a:t>
            </a:r>
            <a:r>
              <a:rPr lang="en-IN" dirty="0" err="1"/>
              <a:t>timesTest</a:t>
            </a:r>
            <a:r>
              <a:rPr lang="en-IN" dirty="0"/>
              <a:t> across multiple locations and devices</a:t>
            </a:r>
          </a:p>
        </p:txBody>
      </p:sp>
    </p:spTree>
    <p:extLst>
      <p:ext uri="{BB962C8B-B14F-4D97-AF65-F5344CB8AC3E}">
        <p14:creationId xmlns:p14="http://schemas.microsoft.com/office/powerpoint/2010/main" val="182042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AFA3-58FF-161A-E907-43047044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2405-88AB-3634-206A-FC032BAA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Issue Detection – Identify problems before they affect users</a:t>
            </a:r>
          </a:p>
          <a:p>
            <a:r>
              <a:rPr lang="en-US" dirty="0"/>
              <a:t>Continuous Monitoring – Track uptime, performance, and reliability 24/7</a:t>
            </a:r>
          </a:p>
          <a:p>
            <a:r>
              <a:rPr lang="en-US" dirty="0"/>
              <a:t>Improved User Experience – Ensure fast and error-free web interactions</a:t>
            </a:r>
          </a:p>
          <a:p>
            <a:r>
              <a:rPr lang="en-US" dirty="0"/>
              <a:t>Global Reach – Test applications from different locations worldwide</a:t>
            </a:r>
          </a:p>
          <a:p>
            <a:r>
              <a:rPr lang="en-US" dirty="0"/>
              <a:t>Seamless Integration – Works with Datadog dashboards, alerts, and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21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FD17-703A-5E1C-522A-652E996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887D-3240-FED1-EE68-1D96A33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5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6747-E95B-BB12-6D93-D3AADD5D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RUM (Real user monitoring)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F5B-F2CF-2039-2CD6-4329182F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User Monitoring (RUM) is a technology that helps track and analyze how users interact with a web application in real-time. It provides insights into actual user experiences by collecting data directly from users' browsers.</a:t>
            </a:r>
          </a:p>
          <a:p>
            <a:r>
              <a:rPr lang="en-US" dirty="0"/>
              <a:t>Datadog RUM enables teams to </a:t>
            </a:r>
            <a:r>
              <a:rPr lang="en-US" b="1" dirty="0"/>
              <a:t>monitor frontend performance, troubleshoot issues, and enhance user experience</a:t>
            </a:r>
            <a:r>
              <a:rPr lang="en-US" dirty="0"/>
              <a:t> by capturing user interactions, errors, and performance metrics. It helps teams identify </a:t>
            </a:r>
            <a:r>
              <a:rPr lang="en-US" b="1" dirty="0"/>
              <a:t>slow pages, JavaScript errors, and network issues</a:t>
            </a:r>
            <a:r>
              <a:rPr lang="en-US" dirty="0"/>
              <a:t> before they impact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6CF-57A0-2C77-738C-BB8E2116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E236-3054-3938-10D4-5B021C7E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Monitoring </a:t>
            </a:r>
            <a:r>
              <a:rPr lang="en-US" dirty="0"/>
              <a:t>mainly checks the system’s overall health and sends alerts when something goes wrong.</a:t>
            </a:r>
          </a:p>
          <a:p>
            <a:r>
              <a:rPr lang="en-US" dirty="0"/>
              <a:t>Monitoring (Proactive) Covers:</a:t>
            </a:r>
          </a:p>
          <a:p>
            <a:r>
              <a:rPr lang="en-US" dirty="0"/>
              <a:t>Alerting – Notifies when something goes wrong.</a:t>
            </a:r>
          </a:p>
          <a:p>
            <a:r>
              <a:rPr lang="en-US" dirty="0"/>
              <a:t>Overview – Provides a summary of system health.</a:t>
            </a:r>
          </a:p>
          <a:p>
            <a:r>
              <a:rPr lang="en-US" dirty="0"/>
              <a:t>We can use notification channel such as slack and email notification for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9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342E-2B68-1ABC-ECAA-679A2A1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4D03-532D-99FA-7F85-0D94877F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monitoring frontend performance, teams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and resolve latency issues before users complain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a smooth user experience across different devices and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fix JavaScript errors affecting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application performance through data-driven optimizations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4473-F2B9-FDA1-9F78-997AE0D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57DF-8BE7-EFD2-D720-4E61918C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9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717-2774-0A81-C2C5-23F24D99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3BFC-43FF-423E-D5AE-5A03F00F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Observability is more advanced than monitoring. It doesn't just give a basic overview of a system's health; it also provides deep insights into hidden problems that might cause failures.</a:t>
            </a:r>
          </a:p>
          <a:p>
            <a:r>
              <a:rPr lang="en-US" dirty="0"/>
              <a:t>An observable system helps understand how things work inside, making it easier to find and fix complex issues.</a:t>
            </a:r>
          </a:p>
          <a:p>
            <a:r>
              <a:rPr lang="en-US" dirty="0"/>
              <a:t>Debugging – Helps find and fix issues in the system.</a:t>
            </a:r>
          </a:p>
          <a:p>
            <a:r>
              <a:rPr lang="en-US" dirty="0"/>
              <a:t>Profiling – Analyses performance and resource usage.</a:t>
            </a:r>
          </a:p>
          <a:p>
            <a:r>
              <a:rPr lang="en-US" dirty="0"/>
              <a:t>Dependency Analysis – Understands relationships between system components.</a:t>
            </a:r>
          </a:p>
          <a:p>
            <a:r>
              <a:rPr lang="en-US" dirty="0"/>
              <a:t>Anticipating the Future – Predicts potential failures and performance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4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1571-1910-F3AA-E83A-11C472D4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49C2-A239-0BAF-706B-7853DB2D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tells you when something is wrong, while observability helps you understand why it happened.</a:t>
            </a:r>
          </a:p>
          <a:p>
            <a:r>
              <a:rPr lang="en-US" dirty="0"/>
              <a:t>Observability is a property of the system itself—it means the system is designed in a way that allows engineers to understand its internal state based on external outputs (logs, metrics, traces).</a:t>
            </a:r>
          </a:p>
          <a:p>
            <a:r>
              <a:rPr lang="en-US" dirty="0"/>
              <a:t>Monitoring is an action we perform on the system—it involves collecting and analyzing data to check if everything is running as expected and trigger alerts when something goes wrong.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6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41C-A6FA-5898-5ED8-C2BD2774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MELT: The Four Essential Telemetry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F58F-01DA-72F4-F1E7-E9C00261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– Numerical values collected over time (e.g., CPU usage, memory consumption, response times).</a:t>
            </a:r>
          </a:p>
          <a:p>
            <a:r>
              <a:rPr lang="en-US" dirty="0"/>
              <a:t>Events – Significant changes or actions in the system (e.g., deployments, scaling, errors).</a:t>
            </a:r>
          </a:p>
          <a:p>
            <a:r>
              <a:rPr lang="en-US" dirty="0"/>
              <a:t>Logs – Detailed records of system activities (e.g., error logs, access logs).</a:t>
            </a:r>
          </a:p>
          <a:p>
            <a:r>
              <a:rPr lang="en-US" dirty="0"/>
              <a:t>Traces – Tracks requests as they move through different services in a distributed system (e.g., request flow from frontend to backend to database).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B55-5D6C-6A1E-A3B7-3F0D7710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MELT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CA3B-26DF-4F85-0E47-F31C1BCA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detecting performance issues and finding root causes quickly.</a:t>
            </a:r>
          </a:p>
          <a:p>
            <a:r>
              <a:rPr lang="en-US" dirty="0"/>
              <a:t>Essential for observability in cloud-native, microservices, and distributed systems.</a:t>
            </a:r>
          </a:p>
          <a:p>
            <a:r>
              <a:rPr lang="en-US" dirty="0"/>
              <a:t>Used in APM tools like Datadog, Prometheus, </a:t>
            </a:r>
            <a:r>
              <a:rPr lang="en-US" dirty="0" err="1"/>
              <a:t>OpenTelemetry</a:t>
            </a:r>
            <a:r>
              <a:rPr lang="en-US" dirty="0"/>
              <a:t>, and Grafana.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62FDC-9E46-EDF2-90E2-CEF4FCB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3603174"/>
            <a:ext cx="58605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6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5DB-18D1-C5AC-5FB8-DD159CD8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Observability Components &amp; Their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AC3169-5135-867E-2EBB-B1A5AF366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36417"/>
              </p:ext>
            </p:extLst>
          </p:nvPr>
        </p:nvGraphicFramePr>
        <p:xfrm>
          <a:off x="1450975" y="2016125"/>
          <a:ext cx="960437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65672066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43168260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7446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relationships between events and requests across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which application components were involved during a request with an error.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Quantifiable measurements of system performance.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Throughput, error rate, request rate, request duration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Human-readable records of system activity.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 startup output, process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9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70E-E923-A769-23E3-3083953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B863-50E5-3CDC-CA5F-05A86B5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Functionality → Need → Ease of Use → Hard to Replicate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Collects system metrics, integrates with essential software, and provides a standard interface for applications to send custom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Integrations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Offers prebuilt integrations to fetch data from nearly all critical services in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Events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Consolidates event streams through integrations, allowing filtering and searching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Dashboards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Enables the creation of dashboards that merge metrics from various sources, allowing transformation and enhanced usability. It also provides an interactive interface for exploring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Alerting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Features robust stream processing for generating alerts and can surface them in services like PagerDuty and Slack.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61F-F924-6933-013A-1967058C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731-50B1-C83C-42DF-4EC5816B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Alerting and Automation – Generates intelligent alerts and can integrate with tools like Slack, PagerDuty, and email for incident response.</a:t>
            </a:r>
          </a:p>
          <a:p>
            <a:r>
              <a:rPr lang="en-US" dirty="0"/>
              <a:t>Security Monitoring – Detects vulnerabilities, security threats, and compliance violations using advanced SIEM (Security Information and Event Management) capabilities.</a:t>
            </a:r>
          </a:p>
          <a:p>
            <a:r>
              <a:rPr lang="en-US" dirty="0"/>
              <a:t>Scalability – Suitable for small startups to large enterprises, capable of handling vast amounts of telemetry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36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1211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Gill Sans MT</vt:lpstr>
      <vt:lpstr>Gallery</vt:lpstr>
      <vt:lpstr>Observability</vt:lpstr>
      <vt:lpstr>monitoring</vt:lpstr>
      <vt:lpstr>Observability</vt:lpstr>
      <vt:lpstr>diff</vt:lpstr>
      <vt:lpstr>MELT: The Four Essential Telemetry Data Types</vt:lpstr>
      <vt:lpstr>Why MELT Matters?</vt:lpstr>
      <vt:lpstr> Observability Components &amp; Their Roles</vt:lpstr>
      <vt:lpstr>..</vt:lpstr>
      <vt:lpstr>..</vt:lpstr>
      <vt:lpstr>..</vt:lpstr>
      <vt:lpstr>Datadog agent</vt:lpstr>
      <vt:lpstr>Role of datadog agent</vt:lpstr>
      <vt:lpstr>..</vt:lpstr>
      <vt:lpstr>How the Datadog Agent Works</vt:lpstr>
      <vt:lpstr>Setup agent</vt:lpstr>
      <vt:lpstr>Datadog Synthetic Testing</vt:lpstr>
      <vt:lpstr>benefit</vt:lpstr>
      <vt:lpstr>lab</vt:lpstr>
      <vt:lpstr>RUM (Real user monitoring)</vt:lpstr>
      <vt:lpstr>benefits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19</cp:revision>
  <dcterms:created xsi:type="dcterms:W3CDTF">2025-02-10T16:38:57Z</dcterms:created>
  <dcterms:modified xsi:type="dcterms:W3CDTF">2025-04-22T07:38:52Z</dcterms:modified>
</cp:coreProperties>
</file>