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44A2-5DFC-A97E-9DE9-FD8C51A39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3C459-7F88-9255-BF6D-334013A79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426294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22A3-04A5-02A0-D9B6-3B423C7E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521C-2F5D-8CA7-D8B1-AA89D1D30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 Protection</a:t>
            </a:r>
          </a:p>
          <a:p>
            <a:pPr lvl="1"/>
            <a:r>
              <a:rPr lang="en-US" dirty="0"/>
              <a:t>Detects vulnerabilities and blocks potential threats</a:t>
            </a:r>
          </a:p>
          <a:p>
            <a:r>
              <a:rPr lang="en-IN" dirty="0"/>
              <a:t>Security Analytics</a:t>
            </a:r>
          </a:p>
          <a:p>
            <a:pPr lvl="1"/>
            <a:r>
              <a:rPr lang="en-IN" dirty="0"/>
              <a:t>Provides prevention-focused analysis and threat modelling</a:t>
            </a:r>
          </a:p>
          <a:p>
            <a:r>
              <a:rPr lang="en-IN" dirty="0"/>
              <a:t>Digital Experience </a:t>
            </a:r>
          </a:p>
          <a:p>
            <a:pPr lvl="1"/>
            <a:r>
              <a:rPr lang="en-IN" dirty="0" err="1"/>
              <a:t>MonitoringTracks</a:t>
            </a:r>
            <a:r>
              <a:rPr lang="en-IN" dirty="0"/>
              <a:t> user experience across apps and </a:t>
            </a:r>
            <a:r>
              <a:rPr lang="en-IN" dirty="0" err="1"/>
              <a:t>platformsHelps</a:t>
            </a:r>
            <a:r>
              <a:rPr lang="en-IN" dirty="0"/>
              <a:t> optimize UI/UX and responsiveness</a:t>
            </a:r>
          </a:p>
          <a:p>
            <a:r>
              <a:rPr lang="en-IN" dirty="0"/>
              <a:t>Business Analytics</a:t>
            </a:r>
          </a:p>
          <a:p>
            <a:pPr lvl="1"/>
            <a:r>
              <a:rPr lang="en-IN" dirty="0"/>
              <a:t>Links system performance to business </a:t>
            </a:r>
            <a:r>
              <a:rPr lang="en-IN" dirty="0" err="1"/>
              <a:t>outcomesCost</a:t>
            </a:r>
            <a:r>
              <a:rPr lang="en-IN" dirty="0"/>
              <a:t> insights, revenue tracking, and usage metrics</a:t>
            </a:r>
          </a:p>
        </p:txBody>
      </p:sp>
    </p:spTree>
    <p:extLst>
      <p:ext uri="{BB962C8B-B14F-4D97-AF65-F5344CB8AC3E}">
        <p14:creationId xmlns:p14="http://schemas.microsoft.com/office/powerpoint/2010/main" val="200875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2670-9058-73C2-B266-2ADEDF0B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FE4F2-E9E8-1C32-C336-245AB0C53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29" y="2016124"/>
            <a:ext cx="10395857" cy="3775075"/>
          </a:xfrm>
        </p:spPr>
      </p:pic>
    </p:spTree>
    <p:extLst>
      <p:ext uri="{BB962C8B-B14F-4D97-AF65-F5344CB8AC3E}">
        <p14:creationId xmlns:p14="http://schemas.microsoft.com/office/powerpoint/2010/main" val="32612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B0F-DDF3-E6F5-BF79-F4BCD1BF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7B02-14F4-8C84-F474-C0150130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is the Dynatrace Platform?</a:t>
            </a:r>
          </a:p>
          <a:p>
            <a:r>
              <a:rPr lang="en-US" dirty="0"/>
              <a:t>Dynatrace is a </a:t>
            </a:r>
            <a:r>
              <a:rPr lang="en-US" b="1" dirty="0"/>
              <a:t>unified observability and security platform</a:t>
            </a:r>
            <a:r>
              <a:rPr lang="en-US" dirty="0"/>
              <a:t> designed to help organizations gain deep insights into their infrastructure and applications. It provides </a:t>
            </a:r>
            <a:r>
              <a:rPr lang="en-US" b="1" dirty="0"/>
              <a:t>automation, monitoring, analytics</a:t>
            </a:r>
            <a:r>
              <a:rPr lang="en-US" dirty="0"/>
              <a:t>, and </a:t>
            </a:r>
            <a:r>
              <a:rPr lang="en-US" b="1" dirty="0"/>
              <a:t>AI-powered intelligence</a:t>
            </a:r>
            <a:r>
              <a:rPr lang="en-US" dirty="0"/>
              <a:t> to improve reliability, performance, and security across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36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D5FC-0075-AFA3-93D0-680FBAA1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403E-E821-2B88-38A5-5C60E463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Dynatrace?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full-stack platform offering observability, automation,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use Dynatrace?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proactively detect issues, optimize system performance, and automate remediation and operations.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93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1FBF-DABA-106F-7D5B-6D5D4E72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Observability &amp; Security – Simplified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39F7-57B5-7382-4D4B-1821796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Observability</a:t>
            </a:r>
          </a:p>
          <a:p>
            <a:pPr lvl="1"/>
            <a:r>
              <a:rPr lang="en-US" dirty="0"/>
              <a:t>The ability to gain insights and intelligence by processing metrics, logs, traces, and </a:t>
            </a:r>
            <a:r>
              <a:rPr lang="en-US" dirty="0" err="1"/>
              <a:t>topology."Collects</a:t>
            </a:r>
            <a:r>
              <a:rPr lang="en-US" dirty="0"/>
              <a:t> real-time and historical data.</a:t>
            </a:r>
          </a:p>
          <a:p>
            <a:pPr lvl="1"/>
            <a:r>
              <a:rPr lang="en-US" dirty="0"/>
              <a:t>Uses AI and ML to provide actionable </a:t>
            </a:r>
            <a:r>
              <a:rPr lang="en-US" dirty="0" err="1"/>
              <a:t>insights.Traces</a:t>
            </a:r>
            <a:r>
              <a:rPr lang="en-US" dirty="0"/>
              <a:t> user actions, API calls, and infrastructure performance.</a:t>
            </a:r>
          </a:p>
          <a:p>
            <a:r>
              <a:rPr lang="en-US" dirty="0"/>
              <a:t> Security</a:t>
            </a:r>
          </a:p>
          <a:p>
            <a:pPr lvl="1"/>
            <a:r>
              <a:rPr lang="en-US" dirty="0"/>
              <a:t>A set of strategies to safeguard data, networks, and systems from unauthorized </a:t>
            </a:r>
            <a:r>
              <a:rPr lang="en-US" dirty="0" err="1"/>
              <a:t>access."Maintains</a:t>
            </a:r>
            <a:r>
              <a:rPr lang="en-US" dirty="0"/>
              <a:t> confidentiality, integrity, and availability.</a:t>
            </a:r>
          </a:p>
          <a:p>
            <a:pPr lvl="1"/>
            <a:r>
              <a:rPr lang="en-US" dirty="0"/>
              <a:t>Identifies vulnerabilities and prevents data </a:t>
            </a:r>
            <a:r>
              <a:rPr lang="en-US" dirty="0" err="1"/>
              <a:t>leaks.Analyzes</a:t>
            </a:r>
            <a:r>
              <a:rPr lang="en-US" dirty="0"/>
              <a:t> threats using AI-based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27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8D54-7140-734D-42A1-87563663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39DB-6818-70EB-7C7C-D97170E0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Data Sources (Bottom Layer):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Code, Logs, Metrics, Traces,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Examples:</a:t>
            </a:r>
          </a:p>
          <a:p>
            <a:pPr lvl="1"/>
            <a:r>
              <a:rPr lang="en-IN" dirty="0"/>
              <a:t> VPN servers, </a:t>
            </a:r>
          </a:p>
          <a:p>
            <a:pPr lvl="1"/>
            <a:r>
              <a:rPr lang="en-IN" dirty="0"/>
              <a:t>Kubernetes clusters on GCP</a:t>
            </a:r>
          </a:p>
          <a:p>
            <a:pPr lvl="1"/>
            <a:r>
              <a:rPr lang="en-IN" dirty="0"/>
              <a:t>Cloud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00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8329-D633-89EC-9FF8-275BEDED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A66D-3922-28EF-A5C0-24B06DDD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Data Ingestion Technologies: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OneAgent</a:t>
            </a:r>
            <a:r>
              <a:rPr lang="en-US" dirty="0"/>
              <a:t>: Collects logs, traces, and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PurePath</a:t>
            </a:r>
            <a:r>
              <a:rPr lang="en-US" dirty="0"/>
              <a:t>: Tracks all transactions and user actions across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Unified Ingest</a:t>
            </a:r>
            <a:r>
              <a:rPr lang="en-US" dirty="0"/>
              <a:t>: Collects all observability data</a:t>
            </a:r>
          </a:p>
        </p:txBody>
      </p:sp>
    </p:spTree>
    <p:extLst>
      <p:ext uri="{BB962C8B-B14F-4D97-AF65-F5344CB8AC3E}">
        <p14:creationId xmlns:p14="http://schemas.microsoft.com/office/powerpoint/2010/main" val="245628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31F1-BB80-AF5E-C93E-3D3390AE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BFEA-143D-FD9C-5B68-9A84C65DC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Processing Layer:</a:t>
            </a:r>
          </a:p>
          <a:p>
            <a:pPr marL="0" indent="0">
              <a:buNone/>
            </a:pP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Grail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Dynatrace’s real-time, high-performance database with its own query language (DQL)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Davis AI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IN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Analyzes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problems and provides root cause analysis &amp; actionable recommendations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Smartscape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Auto-discovers system topology (services, processes, hosts)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Automation Engine &amp; App Engine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Enables automatic actions, custom apps, and workflows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88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AB47-8854-DCCF-025B-C4676344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71C3-7877-2937-B383-B3716FD5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Infrastructure Observability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Understands infrastructure health, trends, and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proactive issue detection</a:t>
            </a:r>
          </a:p>
          <a:p>
            <a:pPr>
              <a:buNone/>
            </a:pPr>
            <a:r>
              <a:rPr lang="en-US" b="1" dirty="0"/>
              <a:t>Application Observability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Code-level insights into app performance and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identify and prevent errors and slow code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205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</TotalTime>
  <Words>375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Gill Sans MT</vt:lpstr>
      <vt:lpstr>Wingdings</vt:lpstr>
      <vt:lpstr>Gallery</vt:lpstr>
      <vt:lpstr>Architecture</vt:lpstr>
      <vt:lpstr>..</vt:lpstr>
      <vt:lpstr>..</vt:lpstr>
      <vt:lpstr>..</vt:lpstr>
      <vt:lpstr>Observability &amp; Security – Simplified</vt:lpstr>
      <vt:lpstr>..</vt:lpstr>
      <vt:lpstr>..</vt:lpstr>
      <vt:lpstr>..</vt:lpstr>
      <vt:lpstr>..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5</cp:revision>
  <dcterms:created xsi:type="dcterms:W3CDTF">2025-04-21T15:02:19Z</dcterms:created>
  <dcterms:modified xsi:type="dcterms:W3CDTF">2025-04-21T15:14:55Z</dcterms:modified>
</cp:coreProperties>
</file>