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E249-C460-12DE-6325-2A5821E1C1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Dynatrace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B81F9-255C-DD3C-2F6A-E47B84449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36522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982C-0563-1538-3B9C-7557B65F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Dynatrace?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2410-32B7-27DA-7499-755686F8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	Dynatrace is a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software intelligence platform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that helps you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monitor, analyze, and improve 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your applications and infrastructure.</a:t>
            </a:r>
          </a:p>
          <a:p>
            <a:pPr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Think of it as your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super-smart assistant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Checking if apps are running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Finding issues before users complain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Helping developers fix things faster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856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7E68-BE62-5056-4628-3FFC22DA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Can Dynatrace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A724-7E35-F859-F0A8-81C9A6B1F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Full-Stack Monitoring</a:t>
            </a:r>
          </a:p>
          <a:p>
            <a:r>
              <a:rPr lang="en-US" dirty="0"/>
              <a:t>Dynatrace watches </a:t>
            </a:r>
            <a:r>
              <a:rPr lang="en-US" b="1" dirty="0"/>
              <a:t>everything</a:t>
            </a:r>
            <a:r>
              <a:rPr lang="en-US" dirty="0"/>
              <a:t> — from frontend user clicks to backend services and infrastructure like servers, VMs, containers, and cloud platforms.</a:t>
            </a:r>
          </a:p>
          <a:p>
            <a:r>
              <a:rPr lang="en-US" dirty="0"/>
              <a:t>Example: Someone clicks a button on your website → Dynatrace tracks the journey across all services → If something breaks, it tells you exactly where.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085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5E9C-BDC4-6143-6D3D-61A37C78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User Monitoring (RUM)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6CF3-B647-B3F3-C9FE-D4CCB345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Tracks </a:t>
            </a:r>
            <a:r>
              <a:rPr lang="en-US" b="1" dirty="0"/>
              <a:t>real users</a:t>
            </a:r>
            <a:r>
              <a:rPr lang="en-US" dirty="0"/>
              <a:t> interacting with your app (web or mobile):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Page load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Button clicks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Errors users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Location, device, browser</a:t>
            </a:r>
          </a:p>
          <a:p>
            <a:r>
              <a:rPr lang="en-IN" dirty="0"/>
              <a:t>Browser </a:t>
            </a:r>
          </a:p>
          <a:p>
            <a:r>
              <a:rPr lang="en-IN" dirty="0"/>
              <a:t>Visited pages and performances</a:t>
            </a:r>
          </a:p>
        </p:txBody>
      </p:sp>
    </p:spTree>
    <p:extLst>
      <p:ext uri="{BB962C8B-B14F-4D97-AF65-F5344CB8AC3E}">
        <p14:creationId xmlns:p14="http://schemas.microsoft.com/office/powerpoint/2010/main" val="360370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F8A0-4D75-1782-BFF7-0C0D10914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Performance Monitoring (APM)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89470-9644-598C-D7FC-E33F01D53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Monitors the </a:t>
            </a:r>
            <a:r>
              <a:rPr lang="en-US" b="1" dirty="0"/>
              <a:t>performance of your code</a:t>
            </a:r>
            <a:r>
              <a:rPr lang="en-US" dirty="0"/>
              <a:t> and services: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Measures how fast functions/services respond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Detects slow database queries or code bottlenecks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the call flow of every request</a:t>
            </a:r>
          </a:p>
          <a:p>
            <a:r>
              <a:rPr lang="en-US" dirty="0"/>
              <a:t>Helps developers debug and optimize apps quickly.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41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2925-5A0C-87AA-5DAE-B97E555F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BEB4-EA54-A16F-4D90-B82FAE05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358" y="1983075"/>
            <a:ext cx="9603275" cy="3450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/>
              <a:t>Infrastructure Monitoring</a:t>
            </a:r>
          </a:p>
          <a:p>
            <a:pPr>
              <a:buNone/>
            </a:pPr>
            <a:r>
              <a:rPr lang="en-IN" dirty="0"/>
              <a:t>Watches your servers, containers, cloud (AWS, Azure, GCP), Kubernetes clusters,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CPU, memory, disk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Network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Alerts when something is wrong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30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885F-0EAA-B14A-DE08-F6055526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088B9-0900-5A19-342C-DCCFCA670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AI-Powered Root Cause Analysis</a:t>
            </a:r>
          </a:p>
          <a:p>
            <a:pPr>
              <a:buNone/>
            </a:pPr>
            <a:r>
              <a:rPr lang="en-US" dirty="0"/>
              <a:t>Dynatrace uses an AI engine called </a:t>
            </a:r>
            <a:r>
              <a:rPr lang="en-US" b="1" dirty="0"/>
              <a:t>Davis</a:t>
            </a:r>
            <a:r>
              <a:rPr lang="en-US" dirty="0"/>
              <a:t>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Automatically find the </a:t>
            </a:r>
            <a:r>
              <a:rPr lang="en-US" b="1" dirty="0"/>
              <a:t>real cause</a:t>
            </a:r>
            <a:r>
              <a:rPr lang="en-US" dirty="0"/>
              <a:t> of 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alert noise (no more guessing)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Suggest what to fix first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85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7B1A-77B4-EAF5-EC4A-96B7BCA8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D357-FD93-F4DA-8612-DDF5BB7E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Cloud-Native &amp; DevOps Ready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great with </a:t>
            </a:r>
            <a:r>
              <a:rPr lang="en-US" b="1" dirty="0"/>
              <a:t>microservices</a:t>
            </a:r>
            <a:r>
              <a:rPr lang="en-US" dirty="0"/>
              <a:t>, </a:t>
            </a:r>
            <a:r>
              <a:rPr lang="en-US" b="1" dirty="0"/>
              <a:t>Kubernetes</a:t>
            </a:r>
            <a:r>
              <a:rPr lang="en-US" dirty="0"/>
              <a:t>, </a:t>
            </a:r>
            <a:r>
              <a:rPr lang="en-US" b="1" dirty="0"/>
              <a:t>CI/CD pipelines</a:t>
            </a:r>
            <a:r>
              <a:rPr lang="en-US" dirty="0"/>
              <a:t>, and </a:t>
            </a:r>
            <a:r>
              <a:rPr lang="en-US" b="1" dirty="0" err="1"/>
              <a:t>DevSecOps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 use Dynatrace in </a:t>
            </a:r>
            <a:r>
              <a:rPr lang="en-US" b="1" dirty="0"/>
              <a:t>hybrid cloud, multi-cloud, or on-premise</a:t>
            </a:r>
            <a:r>
              <a:rPr lang="en-US" dirty="0"/>
              <a:t> setups.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9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3306-87AE-A35D-A311-F4CE6CE23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69F44C-1ABD-5A1D-C853-33F9A080D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519091"/>
              </p:ext>
            </p:extLst>
          </p:nvPr>
        </p:nvGraphicFramePr>
        <p:xfrm>
          <a:off x="1774371" y="2264229"/>
          <a:ext cx="8730343" cy="3407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71059">
                  <a:extLst>
                    <a:ext uri="{9D8B030D-6E8A-4147-A177-3AD203B41FA5}">
                      <a16:colId xmlns:a16="http://schemas.microsoft.com/office/drawing/2014/main" val="1075772273"/>
                    </a:ext>
                  </a:extLst>
                </a:gridCol>
                <a:gridCol w="5759284">
                  <a:extLst>
                    <a:ext uri="{9D8B030D-6E8A-4147-A177-3AD203B41FA5}">
                      <a16:colId xmlns:a16="http://schemas.microsoft.com/office/drawing/2014/main" val="1886111733"/>
                    </a:ext>
                  </a:extLst>
                </a:gridCol>
              </a:tblGrid>
              <a:tr h="42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Feature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What it does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1400064"/>
                  </a:ext>
                </a:extLst>
              </a:tr>
              <a:tr h="42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RUM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Tracks user experience in real time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8726438"/>
                  </a:ext>
                </a:extLst>
              </a:tr>
              <a:tr h="42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APM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Monitors apps and services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2140976"/>
                  </a:ext>
                </a:extLst>
              </a:tr>
              <a:tr h="42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AI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Smart problem detection and root cause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2831299"/>
                  </a:ext>
                </a:extLst>
              </a:tr>
              <a:tr h="42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Infra Monitoring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Keeps your servers/cloud in check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4778754"/>
                  </a:ext>
                </a:extLst>
              </a:tr>
              <a:tr h="42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Kubernetes Support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Observes pods, clusters, services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3199815"/>
                  </a:ext>
                </a:extLst>
              </a:tr>
              <a:tr h="42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Synthetic Monitoring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Simulates user actions and tests performance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6724390"/>
                  </a:ext>
                </a:extLst>
              </a:tr>
              <a:tr h="42590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u="none" strike="noStrike">
                          <a:effectLst/>
                        </a:rPr>
                        <a:t>Dashboards &amp; Alerts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Visualize data and get notified of issues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8388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3560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28</TotalTime>
  <Words>351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Gallery</vt:lpstr>
      <vt:lpstr>Dynatrace </vt:lpstr>
      <vt:lpstr>What is Dynatrace? </vt:lpstr>
      <vt:lpstr>What Can Dynatrace Do?</vt:lpstr>
      <vt:lpstr>Real User Monitoring (RUM)</vt:lpstr>
      <vt:lpstr>Application Performance Monitoring (APM)</vt:lpstr>
      <vt:lpstr>..</vt:lpstr>
      <vt:lpstr>PowerPoint Presentation</vt:lpstr>
      <vt:lpstr>PowerPoint Presentation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7</cp:revision>
  <dcterms:created xsi:type="dcterms:W3CDTF">2025-04-21T10:33:39Z</dcterms:created>
  <dcterms:modified xsi:type="dcterms:W3CDTF">2025-04-21T11:03:44Z</dcterms:modified>
</cp:coreProperties>
</file>