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2CB6-AF53-B65A-CFDB-1131E989E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Monitor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F36B7-E3C4-33E2-CF69-6956D06492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99598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269D-F9CA-AD17-E6DC-808F37AB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0F49F3-A7CC-A5FC-4592-97022EB7A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823" y="2413726"/>
            <a:ext cx="8350679" cy="2654436"/>
          </a:xfrm>
        </p:spPr>
      </p:pic>
    </p:spTree>
    <p:extLst>
      <p:ext uri="{BB962C8B-B14F-4D97-AF65-F5344CB8AC3E}">
        <p14:creationId xmlns:p14="http://schemas.microsoft.com/office/powerpoint/2010/main" val="325199960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Monitor Db</vt:lpstr>
      <vt:lpstr>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2</cp:revision>
  <dcterms:created xsi:type="dcterms:W3CDTF">2025-04-22T01:32:21Z</dcterms:created>
  <dcterms:modified xsi:type="dcterms:W3CDTF">2025-04-22T01:33:30Z</dcterms:modified>
</cp:coreProperties>
</file>