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B59960-2FCE-8C46-9D19-2B542E348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0097FA-75E4-3854-DFC9-BB757D70AE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17779" y="1749848"/>
            <a:ext cx="39677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of Dynatrace as a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7C05-2EF0-8874-9FB9-E1AE88DD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19D7-253F-3323-26CB-6F801F1B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it?: Dynatrace simplifies the complexity of application performance management (APM) through easy instrumentation and maintenance.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Key Feature: Single agent deployment.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Benefit: No need for multiple diverse agents.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Comparison: Traditional methods require setting up and maintaining several different agents for monitoring different parts of the infrastructure.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Outcome: Reduced complexity, faster setup, and less maintenance.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6697-3F38-3DC1-F93E-F95E6A05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2234-DCDD-24CF-7954-C4E4A96A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One Agent Deployment: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 Agent: Deploy a single agent to monitor applications, infrastructure, and cloud environments.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 More Agent Fragmentation: Eliminates the need for multiple agents working on different tasks.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Benefits: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Simplified management.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Reduced time spent on updates.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Fewer blind spots in monitoring.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Increased system reliability.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065-FD73-87DF-0F3F-A17A0BEA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ED90-CB84-E4DE-6D54-2422DBB4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Full Stack Observability?:</a:t>
            </a:r>
          </a:p>
          <a:p>
            <a:r>
              <a:rPr lang="en-US" dirty="0"/>
              <a:t>Definition: The ability to monitor every layer of your technology stack, from the code level to cloud infrastructure.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Code Level Monitoring: Track application performance down to individual lines of code.</a:t>
            </a:r>
          </a:p>
          <a:p>
            <a:r>
              <a:rPr lang="en-US" dirty="0"/>
              <a:t>Kubernetes/Containers: Monitor containerized applications and Kubernetes clusters.</a:t>
            </a:r>
          </a:p>
          <a:p>
            <a:r>
              <a:rPr lang="en-US" dirty="0"/>
              <a:t>Cloud Infrastructure: Monitor cloud environments such as AWS, GCP, and Azure.	</a:t>
            </a:r>
          </a:p>
          <a:p>
            <a:r>
              <a:rPr lang="en-US" dirty="0"/>
              <a:t>Benefit: Comprehensive visibility across your entire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8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ED09-4A60-F649-07C9-645C6C34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3B54-D751-3374-FEAE-716D89D2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298760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Automated Intelligence?:</a:t>
            </a:r>
          </a:p>
          <a:p>
            <a:r>
              <a:rPr lang="en-US" dirty="0"/>
              <a:t>Dynatrace uses AI-powered insights to automatically detect problems and provide root cause analysis.</a:t>
            </a:r>
          </a:p>
          <a:p>
            <a:r>
              <a:rPr lang="en-US" dirty="0"/>
              <a:t>Technologies: Includes Davis AI for fast problem identification and resolution.</a:t>
            </a:r>
          </a:p>
          <a:p>
            <a:r>
              <a:rPr lang="en-US" dirty="0"/>
              <a:t>Benefit:</a:t>
            </a:r>
          </a:p>
          <a:p>
            <a:r>
              <a:rPr lang="en-US" dirty="0"/>
              <a:t>Quickly identify and resolve issues.</a:t>
            </a:r>
          </a:p>
          <a:p>
            <a:r>
              <a:rPr lang="en-US" dirty="0"/>
              <a:t>Provides data-backed insights for more effective decision-making.</a:t>
            </a:r>
          </a:p>
          <a:p>
            <a:r>
              <a:rPr lang="en-US" dirty="0"/>
              <a:t>Reduces manual troubleshooting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94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87B2-7C98-C5E0-ABDF-D9729F78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FC9D-33E1-27C3-0185-8254156B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Cover?:</a:t>
            </a:r>
          </a:p>
          <a:p>
            <a:r>
              <a:rPr lang="en-US" dirty="0"/>
              <a:t>Dynatrace supports a wide variety of monitoring use cases, from simple Docker containers to complex multi-cloud Kubernetes environments.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Cloud Environments: Monitor workloads in AWS, GCP, and Azure.</a:t>
            </a:r>
          </a:p>
          <a:p>
            <a:r>
              <a:rPr lang="en-US" dirty="0"/>
              <a:t>Microservices: Support for Kubernetes, EKS, and Docker containers.</a:t>
            </a:r>
          </a:p>
          <a:p>
            <a:r>
              <a:rPr lang="en-US" dirty="0"/>
              <a:t>Benefit: Flexible enough to handle any monitoring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331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Gill Sans MT</vt:lpstr>
      <vt:lpstr>Gallery</vt:lpstr>
      <vt:lpstr>Strengths of Dynatrace as a Platform </vt:lpstr>
      <vt:lpstr>..</vt:lpstr>
      <vt:lpstr>..</vt:lpstr>
      <vt:lpstr>PowerPoint Presentation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6</cp:revision>
  <dcterms:created xsi:type="dcterms:W3CDTF">2025-04-21T18:07:32Z</dcterms:created>
  <dcterms:modified xsi:type="dcterms:W3CDTF">2025-04-21T18:20:08Z</dcterms:modified>
</cp:coreProperties>
</file>