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AFED-6846-F806-63F8-EB3D9DD43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84F79-0419-3E29-19AB-E6E94DC3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912B-431A-666B-1BED-E8ACD2DE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FA37-C826-0F53-A61E-E9DD8482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4501-DEAC-209B-A1D0-130F5101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9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12F3-E1FA-38A6-FD64-B37083E2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26131-2C0D-B072-0F44-93894716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1491-DBF3-2DEE-439C-0F8D4220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5F2F-A99C-79EE-3255-97F23AF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FDD7-640B-966E-3C5A-D10C252D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87A57-13C3-B08F-BB58-43AD465B6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E3C55-21AE-C477-1DAA-0ED3CABB3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69B6-F246-D69F-481A-0D9FD9F9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9359-04F8-1EE7-A126-C831F3A7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E1A7-2369-B55E-53AA-85480B14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4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22A3-EB43-8BF4-5E9A-CB8B295D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CA14-FCE7-753A-76BC-DFDA554A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5178-756D-F9C5-9C2D-446881B5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63FC-D386-8F7C-982B-AD297349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4AA4-77DC-4E4A-9C14-BB9AE008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7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15C5-4710-428A-F3AE-31613815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D0CE-6BFA-4F58-EB60-13E2C666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22D4-3431-065D-B59B-83BA9918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CC2E-8F94-7F5F-3C70-B2DC1F0C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DCF1-CFD3-D41D-7783-EFA1B177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E194-6989-C93A-E5DF-352D225A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3540-8777-1AC5-0660-C1954BF4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4680-0F33-0CDD-89F2-4C4B30DF2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C7551-0E1F-79C6-E3C5-4A4F0175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55492-50BA-62B9-62AA-78DEA41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C857-E6CF-64CD-973D-EEF231C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4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8B5F-254F-3106-6E19-F6F6250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1E04A-AF68-E23F-F09B-6F7703F7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4EC9B-B1F8-16C2-FB47-2E7BAA0D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6729F-D190-CB0F-E73F-97154AD0D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E528B-9E22-3740-4BED-F0E8F1DC8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7A2E8-695B-062B-75BB-017D994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09320-9AB8-98EB-B721-2B3EC1C7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108D8-0A79-6BC9-A806-FBA51EEC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1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EBD2-4EE5-FC39-9994-AB1F4E20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64026-B2F2-8589-0E45-F37FCCA6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1284A-7356-98D9-25D6-B03FF4A5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B44D4-BCE6-18AC-6D0E-C9BED043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7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B1C3C-AC60-F154-2F51-8F064973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A070F-E29C-FB07-ADF4-D0B2930F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F085-574C-6250-4E8C-4272FA5F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5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9A69-A9D4-C184-DBD5-E78DC914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FF84-58BC-B6A1-8965-D1F8698C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158A4-B952-5377-F2BE-44C52406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D233-4BE6-1F0C-006B-45E9D89E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B3161-099F-2067-D6CE-4FC4E276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98CF-B666-BB83-21A8-C4C9D5E3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99AA-2508-26F4-50C5-CA393564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B2846-F768-C3DB-2982-6905CFE7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1906-5825-332F-3CC3-0CCD4F38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3F40B-DC0D-B9DC-9D14-36A36252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8DA37-A06B-5077-4843-8036EBE3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B59D-0967-E5CF-5D53-07DDAE32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A9C98-718A-A507-55FB-AEE9AFCF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BC94-4E30-06F3-9D01-856BD754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7DB8-FE79-ECC9-C8E1-51342D321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5DDA-6F7F-4E52-B7C7-1450D49DCB2F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3A83-0CC6-D488-7269-DE1C32942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C879-E8BF-CEBD-05A2-27CEDE24C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EDCA-3D83-40DE-BECC-F26BAE65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7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C070-F2F4-35B7-5CC5-4A9DA8E0D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Affinity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CC31E-3617-4438-07B3-61A444671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86005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74D7-68EA-2C5F-E687-A655BCC2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2B889-82F1-81D5-C412-86E271B4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1" y="1995105"/>
            <a:ext cx="6406638" cy="37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F514-AB38-E059-382F-1F9C3970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2EF8-D844-98BF-5634-14C64D94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</a:t>
            </a:r>
            <a:r>
              <a:rPr lang="en-IN" dirty="0" err="1"/>
              <a:t>matchExpressions</a:t>
            </a:r>
            <a:r>
              <a:rPr lang="en-IN" dirty="0"/>
              <a:t> constraint needs to be nested under </a:t>
            </a:r>
            <a:r>
              <a:rPr lang="en-IN" dirty="0" err="1"/>
              <a:t>labelSelector</a:t>
            </a:r>
            <a:endParaRPr lang="en-IN" dirty="0"/>
          </a:p>
          <a:p>
            <a:r>
              <a:rPr lang="en-IN" dirty="0"/>
              <a:t>It means we should have already one pod must be already running with that labels</a:t>
            </a:r>
          </a:p>
          <a:p>
            <a:r>
              <a:rPr lang="en-US" dirty="0"/>
              <a:t>Pod affinities need a </a:t>
            </a:r>
            <a:r>
              <a:rPr lang="en-US" dirty="0" err="1"/>
              <a:t>topologyKey</a:t>
            </a:r>
            <a:r>
              <a:rPr lang="en-US" dirty="0"/>
              <a:t> field. This is used to limit the overall set of Nodes that are considered eligible for scheduling, before the </a:t>
            </a:r>
            <a:r>
              <a:rPr lang="en-US" dirty="0" err="1"/>
              <a:t>matchExpressions</a:t>
            </a:r>
            <a:r>
              <a:rPr lang="en-US" dirty="0"/>
              <a:t> are evaluated.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86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6084-03E0-B663-97B1-A9B1EEB0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Antiaffinity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850D0-40E8-5679-9650-4A772B0E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1690688"/>
            <a:ext cx="6814942" cy="35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1640-2D8A-8DC5-9361-F1CEA1B1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3EEA-B32A-DC59-4D76-08BE78BF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YAML block defines a Pod named "pod-with-pod-anti-affinity" with a pod anti-affinity rule</a:t>
            </a:r>
            <a:r>
              <a:rPr lang="en-US"/>
              <a:t>. </a:t>
            </a:r>
          </a:p>
          <a:p>
            <a:r>
              <a:rPr lang="en-US"/>
              <a:t>This </a:t>
            </a:r>
            <a:r>
              <a:rPr lang="en-US" dirty="0"/>
              <a:t>rule specifies that the pod should not be scheduled on a node where there is already a pod with the label </a:t>
            </a:r>
            <a:r>
              <a:rPr lang="en-US"/>
              <a:t>app=db. </a:t>
            </a:r>
            <a:r>
              <a:rPr lang="en-US" dirty="0"/>
              <a:t>The topology key is set to kubernetes.io/hostname.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5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0D31-61C2-C266-A8D1-1975F6C1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Node affinity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05FF-8D66-C638-67BF-9AE74F78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affinity is conceptually similar to </a:t>
            </a:r>
            <a:r>
              <a:rPr lang="en-US" dirty="0" err="1"/>
              <a:t>nodeSelector</a:t>
            </a:r>
            <a:r>
              <a:rPr lang="en-US" dirty="0"/>
              <a:t>, allowing you to constrain which nodes your Pod can be scheduled on based on node labels. There are two types of node affinity: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requiredDuringSchedulingIgnoredDuringExecution</a:t>
            </a:r>
            <a:r>
              <a:rPr lang="en-US" dirty="0"/>
              <a:t>: The scheduler can't schedule the Pod unless the rule is met. This functions like </a:t>
            </a:r>
            <a:r>
              <a:rPr lang="en-US" dirty="0" err="1"/>
              <a:t>nodeSelector</a:t>
            </a:r>
            <a:r>
              <a:rPr lang="en-US" dirty="0"/>
              <a:t>, but with a more expressive syntax.</a:t>
            </a:r>
          </a:p>
          <a:p>
            <a:pPr lvl="1"/>
            <a:r>
              <a:rPr lang="en-US" dirty="0" err="1"/>
              <a:t>preferredDuringSchedulingIgnoredDuringExecution</a:t>
            </a:r>
            <a:r>
              <a:rPr lang="en-US" dirty="0"/>
              <a:t>: The scheduler tries to find a node that meets the rule. If a matching node is not available, the scheduler still schedules the Pod.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00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E5F3-2D42-9929-F9BA-324FADB9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47FF-1AC1-7B6B-9B2E-8FA91C5A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 affinity: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nodeAffinity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requiredDuringSchedulingIgnoredDuringExecution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nodeSelectorTerms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- </a:t>
            </a:r>
            <a:r>
              <a:rPr lang="en-IN" dirty="0" err="1"/>
              <a:t>matchExpressions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- key: kubernetes.io/hostname</a:t>
            </a:r>
          </a:p>
          <a:p>
            <a:pPr marL="0" indent="0">
              <a:buNone/>
            </a:pPr>
            <a:r>
              <a:rPr lang="en-IN" dirty="0"/>
              <a:t>            operator: In</a:t>
            </a:r>
          </a:p>
          <a:p>
            <a:pPr marL="0" indent="0">
              <a:buNone/>
            </a:pPr>
            <a:r>
              <a:rPr lang="en-IN" dirty="0"/>
              <a:t>            values:</a:t>
            </a:r>
          </a:p>
          <a:p>
            <a:pPr marL="0" indent="0">
              <a:buNone/>
            </a:pPr>
            <a:r>
              <a:rPr lang="en-IN" dirty="0"/>
              <a:t>            - </a:t>
            </a:r>
            <a:r>
              <a:rPr lang="en-IN" dirty="0" err="1"/>
              <a:t>okdmaster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preferredDuringSchedulingIgnoredDuringExecution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- weight: 1</a:t>
            </a:r>
          </a:p>
          <a:p>
            <a:pPr marL="0" indent="0">
              <a:buNone/>
            </a:pPr>
            <a:r>
              <a:rPr lang="en-IN" dirty="0"/>
              <a:t>        preference: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matchExpressions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- key: kubernetes.io/hostname</a:t>
            </a:r>
          </a:p>
          <a:p>
            <a:pPr marL="0" indent="0">
              <a:buNone/>
            </a:pPr>
            <a:r>
              <a:rPr lang="en-IN" dirty="0"/>
              <a:t>            operator: In</a:t>
            </a:r>
          </a:p>
          <a:p>
            <a:pPr marL="0" indent="0">
              <a:buNone/>
            </a:pPr>
            <a:r>
              <a:rPr lang="en-IN" dirty="0"/>
              <a:t>            values:</a:t>
            </a:r>
          </a:p>
          <a:p>
            <a:pPr marL="0" indent="0">
              <a:buNone/>
            </a:pPr>
            <a:r>
              <a:rPr lang="en-IN" dirty="0"/>
              <a:t>            - </a:t>
            </a:r>
            <a:r>
              <a:rPr lang="en-IN" dirty="0" err="1"/>
              <a:t>okdclient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FE99-6743-D204-6A0E-1AD83F93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24A0-84CA-9300-F1EA-7AC364A4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Type    Reason     Age   From               Message</a:t>
            </a:r>
          </a:p>
          <a:p>
            <a:pPr marL="0" indent="0">
              <a:buNone/>
            </a:pPr>
            <a:r>
              <a:rPr lang="en-IN" dirty="0"/>
              <a:t>  ----    ------     ----  ----               -------</a:t>
            </a:r>
          </a:p>
          <a:p>
            <a:pPr marL="0" indent="0">
              <a:buNone/>
            </a:pPr>
            <a:r>
              <a:rPr lang="en-IN" dirty="0"/>
              <a:t>  Normal  Scheduled  63s   default-scheduler  Successfully assigned default/with-node-affinity to </a:t>
            </a:r>
            <a:r>
              <a:rPr lang="en-IN" dirty="0" err="1"/>
              <a:t>okdmaster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Normal  Pulled     56s   </a:t>
            </a:r>
            <a:r>
              <a:rPr lang="en-IN" dirty="0" err="1"/>
              <a:t>kubelet</a:t>
            </a:r>
            <a:r>
              <a:rPr lang="en-IN" dirty="0"/>
              <a:t>            Container image "k8s.gcr.io/pause:2.0" already present on machine</a:t>
            </a:r>
          </a:p>
          <a:p>
            <a:pPr marL="0" indent="0">
              <a:buNone/>
            </a:pPr>
            <a:r>
              <a:rPr lang="en-IN" dirty="0"/>
              <a:t>  Normal  Created    55s   </a:t>
            </a:r>
            <a:r>
              <a:rPr lang="en-IN" dirty="0" err="1"/>
              <a:t>kubelet</a:t>
            </a:r>
            <a:r>
              <a:rPr lang="en-IN" dirty="0"/>
              <a:t>            Created container with-node-affinity</a:t>
            </a:r>
          </a:p>
          <a:p>
            <a:pPr marL="0" indent="0">
              <a:buNone/>
            </a:pPr>
            <a:r>
              <a:rPr lang="en-IN" dirty="0"/>
              <a:t>  Normal  Started    54s   </a:t>
            </a:r>
            <a:r>
              <a:rPr lang="en-IN" dirty="0" err="1"/>
              <a:t>kubelet</a:t>
            </a:r>
            <a:r>
              <a:rPr lang="en-IN" dirty="0"/>
              <a:t>            Started container with-node-affinity</a:t>
            </a:r>
          </a:p>
        </p:txBody>
      </p:sp>
    </p:spTree>
    <p:extLst>
      <p:ext uri="{BB962C8B-B14F-4D97-AF65-F5344CB8AC3E}">
        <p14:creationId xmlns:p14="http://schemas.microsoft.com/office/powerpoint/2010/main" val="181494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985C-7D1B-7634-8744-97538237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1FCD-B444-43D6-2306-DCF6575C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err="1"/>
              <a:t>nodeSelectorTerms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      - </a:t>
            </a:r>
            <a:r>
              <a:rPr lang="en-IN" sz="1600" dirty="0" err="1"/>
              <a:t>matchExpressions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         - key: kubernetes.io/</a:t>
            </a:r>
            <a:r>
              <a:rPr lang="en-IN" sz="1600" dirty="0" err="1"/>
              <a:t>os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operator: In</a:t>
            </a:r>
          </a:p>
          <a:p>
            <a:pPr marL="0" indent="0">
              <a:buNone/>
            </a:pPr>
            <a:r>
              <a:rPr lang="en-IN" sz="1600" dirty="0"/>
              <a:t>            values:</a:t>
            </a:r>
          </a:p>
          <a:p>
            <a:pPr marL="0" indent="0">
              <a:buNone/>
            </a:pPr>
            <a:r>
              <a:rPr lang="en-IN" sz="1600" dirty="0"/>
              <a:t>            - </a:t>
            </a:r>
            <a:r>
              <a:rPr lang="en-IN" sz="1600" dirty="0" err="1"/>
              <a:t>linux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</a:t>
            </a:r>
            <a:r>
              <a:rPr lang="en-IN" sz="1600" dirty="0" err="1"/>
              <a:t>preferredDuringSchedulingIgnoredDuringExecution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     - weight: 1</a:t>
            </a:r>
          </a:p>
          <a:p>
            <a:pPr marL="0" indent="0">
              <a:buNone/>
            </a:pPr>
            <a:r>
              <a:rPr lang="en-IN" sz="1600" dirty="0"/>
              <a:t>        preference:</a:t>
            </a:r>
          </a:p>
          <a:p>
            <a:pPr marL="0" indent="0">
              <a:buNone/>
            </a:pPr>
            <a:r>
              <a:rPr lang="en-IN" sz="1600" dirty="0"/>
              <a:t>          </a:t>
            </a:r>
            <a:r>
              <a:rPr lang="en-IN" sz="1600" dirty="0" err="1"/>
              <a:t>matchExpressions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         - key: kubernetes.io/hostname</a:t>
            </a:r>
          </a:p>
          <a:p>
            <a:pPr marL="0" indent="0">
              <a:buNone/>
            </a:pPr>
            <a:r>
              <a:rPr lang="en-IN" sz="1600" dirty="0"/>
              <a:t>            operator: In</a:t>
            </a:r>
          </a:p>
          <a:p>
            <a:pPr marL="0" indent="0">
              <a:buNone/>
            </a:pPr>
            <a:r>
              <a:rPr lang="en-IN" sz="1600" dirty="0"/>
              <a:t>            values:</a:t>
            </a:r>
          </a:p>
          <a:p>
            <a:pPr marL="0" indent="0">
              <a:buNone/>
            </a:pPr>
            <a:r>
              <a:rPr lang="en-IN" sz="1600" dirty="0"/>
              <a:t>            - </a:t>
            </a:r>
            <a:r>
              <a:rPr lang="en-IN" sz="1600" dirty="0" err="1"/>
              <a:t>okdmaster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- weight: 50</a:t>
            </a:r>
          </a:p>
          <a:p>
            <a:pPr marL="0" indent="0">
              <a:buNone/>
            </a:pPr>
            <a:r>
              <a:rPr lang="en-IN" sz="1600" dirty="0"/>
              <a:t>        preference:</a:t>
            </a:r>
          </a:p>
          <a:p>
            <a:pPr marL="0" indent="0">
              <a:buNone/>
            </a:pPr>
            <a:r>
              <a:rPr lang="en-IN" sz="1600" dirty="0"/>
              <a:t>          </a:t>
            </a:r>
            <a:r>
              <a:rPr lang="en-IN" sz="1600" dirty="0" err="1"/>
              <a:t>matchExpressions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         - key: kubernetes.io/hostname</a:t>
            </a:r>
          </a:p>
          <a:p>
            <a:pPr marL="0" indent="0">
              <a:buNone/>
            </a:pPr>
            <a:r>
              <a:rPr lang="en-IN" sz="1600" dirty="0"/>
              <a:t>            operator: In</a:t>
            </a:r>
          </a:p>
          <a:p>
            <a:pPr marL="0" indent="0">
              <a:buNone/>
            </a:pPr>
            <a:r>
              <a:rPr lang="en-IN" sz="1600" dirty="0"/>
              <a:t>            values:</a:t>
            </a:r>
          </a:p>
          <a:p>
            <a:pPr marL="0" indent="0">
              <a:buNone/>
            </a:pPr>
            <a:r>
              <a:rPr lang="en-IN" sz="1600" dirty="0"/>
              <a:t>            - </a:t>
            </a:r>
            <a:r>
              <a:rPr lang="en-IN" sz="1600" dirty="0" err="1"/>
              <a:t>okdclient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containers:</a:t>
            </a:r>
          </a:p>
          <a:p>
            <a:pPr marL="0" indent="0">
              <a:buNone/>
            </a:pPr>
            <a:r>
              <a:rPr lang="en-IN" sz="1600" dirty="0"/>
              <a:t>  - name: with-node-affinity</a:t>
            </a:r>
          </a:p>
          <a:p>
            <a:pPr marL="0" indent="0">
              <a:buNone/>
            </a:pPr>
            <a:r>
              <a:rPr lang="en-IN" sz="1600" dirty="0"/>
              <a:t>    image: k8s.gcr.io/pause:2.0</a:t>
            </a:r>
          </a:p>
          <a:p>
            <a:pPr marL="0" indent="0">
              <a:buNone/>
            </a:pPr>
            <a:r>
              <a:rPr lang="en-IN" sz="16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84975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D791-68A2-A0C8-D6AA-66B13BE1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42E7-0FC3-BDAD-CA6C-F04F19B8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Normal  Scheduled  83s   default-scheduler  Successfully assigned default/with-affinity-anti-affinity to </a:t>
            </a:r>
            <a:r>
              <a:rPr lang="en-IN" dirty="0" err="1"/>
              <a:t>okdclient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Normal  Pulling    80s   </a:t>
            </a:r>
            <a:r>
              <a:rPr lang="en-IN" dirty="0" err="1"/>
              <a:t>kubelet</a:t>
            </a:r>
            <a:r>
              <a:rPr lang="en-IN" dirty="0"/>
              <a:t>            Pulling image "k8s.gcr.io/pause:2.0"</a:t>
            </a:r>
          </a:p>
          <a:p>
            <a:pPr marL="0" indent="0">
              <a:buNone/>
            </a:pPr>
            <a:r>
              <a:rPr lang="en-IN" dirty="0"/>
              <a:t>  Normal  Pulled     76s   </a:t>
            </a:r>
            <a:r>
              <a:rPr lang="en-IN" dirty="0" err="1"/>
              <a:t>kubelet</a:t>
            </a:r>
            <a:r>
              <a:rPr lang="en-IN" dirty="0"/>
              <a:t>            Successfully pulled image "k8s.gcr.io/pause:2.0" in 3.679330889s</a:t>
            </a:r>
          </a:p>
          <a:p>
            <a:pPr marL="0" indent="0">
              <a:buNone/>
            </a:pPr>
            <a:r>
              <a:rPr lang="en-IN" dirty="0"/>
              <a:t>  Normal  Created    76s   </a:t>
            </a:r>
            <a:r>
              <a:rPr lang="en-IN" dirty="0" err="1"/>
              <a:t>kubelet</a:t>
            </a:r>
            <a:r>
              <a:rPr lang="en-IN" dirty="0"/>
              <a:t>            Created container with-node-affinity</a:t>
            </a:r>
          </a:p>
          <a:p>
            <a:pPr marL="0" indent="0">
              <a:buNone/>
            </a:pPr>
            <a:r>
              <a:rPr lang="en-IN" dirty="0"/>
              <a:t>  Normal  Started    75s   </a:t>
            </a:r>
            <a:r>
              <a:rPr lang="en-IN" dirty="0" err="1"/>
              <a:t>kubelet</a:t>
            </a:r>
            <a:r>
              <a:rPr lang="en-IN"/>
              <a:t>            Started container with-node-affinity</a:t>
            </a:r>
          </a:p>
        </p:txBody>
      </p:sp>
    </p:spTree>
    <p:extLst>
      <p:ext uri="{BB962C8B-B14F-4D97-AF65-F5344CB8AC3E}">
        <p14:creationId xmlns:p14="http://schemas.microsoft.com/office/powerpoint/2010/main" val="3763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82A9-B103-FAD0-7BA6-576F6DDF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68BF-458F-AA2B-5344-7A6A50A2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Kubernetes, a node selector is a field of a pod's specification that is used to constrain which nodes the pod is eligible to be scheduled based on node labels. </a:t>
            </a:r>
          </a:p>
          <a:p>
            <a:r>
              <a:rPr lang="en-US" dirty="0"/>
              <a:t>Node labels are key-value pairs associated with nodes in the cluster. By using node selectors, you can control where specific pods are scheduled within the cluster based on the characteristics of the nodes.</a:t>
            </a:r>
          </a:p>
          <a:p>
            <a:r>
              <a:rPr lang="en-US" dirty="0"/>
              <a:t>You can setup label, or use the defined 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9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F568-E948-FF2A-44A7-D408E100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4A66E-4AEE-E386-B610-CFEB4365D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960" y="1960880"/>
            <a:ext cx="6611724" cy="3175843"/>
          </a:xfrm>
        </p:spPr>
      </p:pic>
    </p:spTree>
    <p:extLst>
      <p:ext uri="{BB962C8B-B14F-4D97-AF65-F5344CB8AC3E}">
        <p14:creationId xmlns:p14="http://schemas.microsoft.com/office/powerpoint/2010/main" val="52125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74B2-4DC7-2CB3-4939-5A4AC27A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CCAA-FFF1-933F-65BF-EE0C0B27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Affinities are used to express Pod scheduling constraints that can match characteristics of candidate Nodes and the Pods .</a:t>
            </a:r>
          </a:p>
          <a:p>
            <a:r>
              <a:rPr lang="en-US" dirty="0"/>
              <a:t> A Pod that has an “affinity” to a given Node is more likely to be scheduled to it</a:t>
            </a:r>
          </a:p>
          <a:p>
            <a:r>
              <a:rPr lang="en-US" dirty="0"/>
              <a:t>“anti-affinity” makes it less probable it’ll be scheduled.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67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7E4F-A84C-0B09-A0ED-7DB90BCE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 vs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C483-312F-2B46-ADD4-852B70E8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Affinity assessments can produce either hard or soft outcomes. </a:t>
            </a:r>
          </a:p>
          <a:p>
            <a:endParaRPr lang="en-US" dirty="0"/>
          </a:p>
          <a:p>
            <a:r>
              <a:rPr lang="en-US" dirty="0"/>
              <a:t>A “hard” result means the Node must have the characteristics defined by the affinity expression. </a:t>
            </a:r>
          </a:p>
          <a:p>
            <a:endParaRPr lang="en-US" dirty="0"/>
          </a:p>
          <a:p>
            <a:r>
              <a:rPr lang="en-US" dirty="0"/>
              <a:t>“Soft” affinities act as a preference, indicating to the scheduler that it should use a Node with the characteristics if one is available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12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43FB-F75C-F9D0-DAE0-7BE597E9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Affinity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6F36-F89F-22E9-210C-01A4D938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Affinity — Used to constrain the Nodes that can receive a Pod by matching labels of those Nodes. Node Affinity can only be used to set positive affinities that schedule Pods to the Node.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Inter-Pod Affinity — Used to constrain the Nodes that can receive a Pod by matching labels of the existing Pods already running on each of those Nodes. A Pod with the same condition but defined as an Inter-Pod Affinity will be scheduled to a Node that already hosts a Pod with a label=value label.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19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0A39-4620-DD5D-E591-6F520AB1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96A7-5337-E787-210C-B680ADE6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requiredDuringSchedulingIgnoredDuringExecution</a:t>
            </a:r>
            <a:r>
              <a:rPr lang="en-US" dirty="0"/>
              <a:t> – This is the “hard” affinity matcher that requires the Node meet the constraints you define.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preferredDuringSchedulingIgnoredDuringExecution</a:t>
            </a:r>
            <a:r>
              <a:rPr lang="en-US" dirty="0"/>
              <a:t> – This is the “soft” matcher to express a preference that’s ignored when it can’t be fulfilled.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15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3C7D-E75A-8D0B-40EC-6164418E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D20C5-E090-F8AC-8D84-5E1FB32B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60" y="2246539"/>
            <a:ext cx="6801200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C05-20F4-40D1-1D45-634F6471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E676-33D0-63BF-30BC-1DF92AE4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Inter-Pod Affinities work very similarly to Node Affinities but do have some important differences. The “hard” and “soft” modes are indicated using the same </a:t>
            </a:r>
            <a:r>
              <a:rPr lang="en-US" dirty="0" err="1"/>
              <a:t>requiredDuringSchedulingIgnoredDuringExecution</a:t>
            </a:r>
            <a:r>
              <a:rPr lang="en-US" dirty="0"/>
              <a:t> and </a:t>
            </a:r>
            <a:r>
              <a:rPr lang="en-US" dirty="0" err="1"/>
              <a:t>preferredDuringSchedulingIgnoredDuringExecution</a:t>
            </a:r>
            <a:r>
              <a:rPr lang="en-US" dirty="0"/>
              <a:t> fields.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These should be nested under the </a:t>
            </a:r>
            <a:r>
              <a:rPr lang="en-US" dirty="0" err="1"/>
              <a:t>spec.affinity.podAffinity</a:t>
            </a:r>
            <a:r>
              <a:rPr lang="en-US" dirty="0"/>
              <a:t> or </a:t>
            </a:r>
            <a:r>
              <a:rPr lang="en-US" dirty="0" err="1"/>
              <a:t>spec.affinity.podAntiAffinity</a:t>
            </a:r>
            <a:r>
              <a:rPr lang="en-US" dirty="0"/>
              <a:t> fields depending on whether you want to increase or reduce the Pod’s affinity upon a successful match.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89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919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sohne</vt:lpstr>
      <vt:lpstr>Office Theme</vt:lpstr>
      <vt:lpstr>Affinity </vt:lpstr>
      <vt:lpstr>NodeSelector</vt:lpstr>
      <vt:lpstr>Example</vt:lpstr>
      <vt:lpstr>Overview</vt:lpstr>
      <vt:lpstr>Soft vs Hard</vt:lpstr>
      <vt:lpstr>Affinity Condition</vt:lpstr>
      <vt:lpstr>Node Affinity</vt:lpstr>
      <vt:lpstr>..</vt:lpstr>
      <vt:lpstr>Pod affinity</vt:lpstr>
      <vt:lpstr>..</vt:lpstr>
      <vt:lpstr>..</vt:lpstr>
      <vt:lpstr>Antiaffinity</vt:lpstr>
      <vt:lpstr>..</vt:lpstr>
      <vt:lpstr>Node affinity </vt:lpstr>
      <vt:lpstr>..</vt:lpstr>
      <vt:lpstr>..</vt:lpstr>
      <vt:lpstr>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Affinity </dc:title>
  <dc:creator>john test</dc:creator>
  <cp:lastModifiedBy>john test</cp:lastModifiedBy>
  <cp:revision>15</cp:revision>
  <dcterms:created xsi:type="dcterms:W3CDTF">2023-12-20T04:01:36Z</dcterms:created>
  <dcterms:modified xsi:type="dcterms:W3CDTF">2023-12-21T03:34:55Z</dcterms:modified>
</cp:coreProperties>
</file>