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C2DF-54F8-6DD2-7CD8-22170675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6E3C0-5720-4EDB-55D9-F768694FE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1919-2341-E701-1629-D51759C3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22F-269E-4375-B3AF-2F3E17737DAC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F9D8C-B7F0-40FE-A450-E1801978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4BA4-ACA0-CFE4-6BE6-174BC195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8051-04CD-4E2D-8D18-6F462A67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9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81F4-ED2E-2F85-9279-A02B051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63C89-83BF-65F6-BC19-A4BAD3A50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AC25-EACE-75B9-9871-1289E885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22F-269E-4375-B3AF-2F3E17737DAC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3EE34-6AA0-F8D9-533D-AE452B6D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84B3-CF4B-2359-1899-0026D6C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8051-04CD-4E2D-8D18-6F462A67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2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5221E-E1F4-C024-86D9-787E0352E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26ED0-6232-FF52-4ADD-E27E6B94D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65D62-9367-8FC5-A072-DD915C93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22F-269E-4375-B3AF-2F3E17737DAC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7B63-E576-8BD6-0394-23B17E92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F48B-E30D-5369-D3AC-B7973EAE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8051-04CD-4E2D-8D18-6F462A67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1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B1BF-814B-307D-247E-4AA06497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472C-DAA0-FDF8-8542-E51FE586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48F9-1DF3-319F-3B92-FBBAD37C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22F-269E-4375-B3AF-2F3E17737DAC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1663-5A55-24F6-B6EE-0DF8B99E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F24F-4DFE-86BE-6F81-6A8FE91D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8051-04CD-4E2D-8D18-6F462A67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82AF-5481-78E8-61FE-E7B71EB5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E20E-C85D-01CD-9BAF-2222A82A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A577D-0BAB-434B-D52D-11827601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22F-269E-4375-B3AF-2F3E17737DAC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E2F6E-4A71-D9BA-100C-CA03A2F5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96D06-D6F0-7879-17AC-9B302C5D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8051-04CD-4E2D-8D18-6F462A67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2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5C9E-F355-9D67-D77F-9117D225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6EF7-80D3-AF81-76FA-135149C4D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E566B-F488-A716-750B-EAB993A89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400CB-B8EA-F4B2-25BA-1AC559C0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22F-269E-4375-B3AF-2F3E17737DAC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68687-5DED-5CDA-ADEA-07B44DB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961CD-D1D5-D984-83CE-5DC27824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8051-04CD-4E2D-8D18-6F462A67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D9B9-3D09-7980-94CD-AB04F124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F8A95-BF8A-B7B7-991F-B2DA1604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72965-A32E-A3FF-4060-5EFEA108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FF7DA-EAF6-776B-C492-E1ED4E949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26C23-ADB8-D222-423B-9FA0284B3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BEE68-E993-6677-A19C-5C4A9816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22F-269E-4375-B3AF-2F3E17737DAC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140A5-0F0D-D70C-0946-461086EC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A5DD1-515B-484A-7AEE-84CF243F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8051-04CD-4E2D-8D18-6F462A67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8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CFA5-7283-D517-9C20-71633A43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B741F-A9E5-6A69-EAFA-E8433D25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22F-269E-4375-B3AF-2F3E17737DAC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B8A6E-D056-330E-97B7-0E293C5A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F8241-865D-B6BF-9CB6-C4FD63C8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8051-04CD-4E2D-8D18-6F462A67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824C1-2815-4D30-BBDA-D26A81CD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22F-269E-4375-B3AF-2F3E17737DAC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93B20-EBF7-27BC-EFCE-2C638728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0E573-3EC5-0873-45DC-76B284C9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8051-04CD-4E2D-8D18-6F462A67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1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4263-5839-B7A8-2D31-851D5EAC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DE65-24B1-9CFC-5DAB-27594E86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79027-A86C-C4C5-3941-44117B4A2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C5E44-F615-E8CF-09DA-356593E6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22F-269E-4375-B3AF-2F3E17737DAC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868CA-8C73-1D63-2C07-838649C6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80F03-8317-D5EF-2FB7-92A35F13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8051-04CD-4E2D-8D18-6F462A67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5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7F59-1BA1-6EF5-BFA0-E16676C8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8F90B-F223-38E3-CE91-767A65014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10D60-9A60-BE61-65BF-8E0CDF8C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BBC11-1DC7-A849-0489-54FC8A0F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22F-269E-4375-B3AF-2F3E17737DAC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72FF-FFE0-E963-795D-A402CD51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76A2D-8E24-D62C-3D6D-40056526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8051-04CD-4E2D-8D18-6F462A67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76FC4-372B-96DE-C002-A329E9B5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F6B9-72C9-7E44-E0EF-2AD32EA15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63EE5-1788-016D-78EA-8090C996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522F-269E-4375-B3AF-2F3E17737DAC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22C9-BB56-1F30-A5FF-16D5BD88A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42BFC-C30D-F2A9-A8B4-23FB20C3C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8051-04CD-4E2D-8D18-6F462A67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1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BF39-3BE3-8346-61B5-5654AE24D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Knative</a:t>
            </a:r>
            <a:r>
              <a:rPr lang="en-IN" dirty="0"/>
              <a:t> serving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4E545-416E-AB53-28D3-BD72BD7B0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42202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A0F6-B1F3-1B41-1A4C-C22260F0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A4C7-40F4-1F3C-D979-BEBBDEEF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Knative</a:t>
            </a:r>
            <a:r>
              <a:rPr lang="en-IN" dirty="0"/>
              <a:t> Serving supports developer who want to </a:t>
            </a:r>
            <a:r>
              <a:rPr lang="en-IN" dirty="0" err="1"/>
              <a:t>create,deploy</a:t>
            </a:r>
            <a:r>
              <a:rPr lang="en-IN" dirty="0"/>
              <a:t> and manage the cloud native application</a:t>
            </a:r>
          </a:p>
          <a:p>
            <a:r>
              <a:rPr lang="en-IN" dirty="0"/>
              <a:t>It provides set of objects as Kubernetes custom resource (CRDS) that defines and control the behaviour of serverless workloads on an </a:t>
            </a:r>
            <a:r>
              <a:rPr lang="en-IN" dirty="0" err="1"/>
              <a:t>openshift</a:t>
            </a:r>
            <a:r>
              <a:rPr lang="en-IN" dirty="0"/>
              <a:t> containers platform cluster</a:t>
            </a:r>
          </a:p>
          <a:p>
            <a:r>
              <a:rPr lang="en-IN" dirty="0" err="1"/>
              <a:t>Knative</a:t>
            </a:r>
            <a:r>
              <a:rPr lang="en-IN" dirty="0"/>
              <a:t> resources</a:t>
            </a:r>
          </a:p>
          <a:p>
            <a:pPr lvl="1"/>
            <a:r>
              <a:rPr lang="en-IN" dirty="0"/>
              <a:t>Service</a:t>
            </a:r>
          </a:p>
          <a:p>
            <a:pPr lvl="1"/>
            <a:r>
              <a:rPr lang="en-IN" dirty="0"/>
              <a:t>Revision</a:t>
            </a:r>
          </a:p>
          <a:p>
            <a:pPr lvl="1"/>
            <a:r>
              <a:rPr lang="en-IN" dirty="0"/>
              <a:t>Route</a:t>
            </a:r>
          </a:p>
          <a:p>
            <a:pPr lvl="1"/>
            <a:r>
              <a:rPr lang="en-IN" dirty="0"/>
              <a:t>Configuration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7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5FC7-049E-C05E-C57D-D947F932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79B4-EA21-C50A-AAC0-5D914479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service.serving.knative.dev</a:t>
            </a:r>
            <a:r>
              <a:rPr lang="en-US" dirty="0"/>
              <a:t> CRD automatically manages the life cycle of your workload to ensure that the application is deployed and reachable through the network. </a:t>
            </a:r>
          </a:p>
          <a:p>
            <a:r>
              <a:rPr lang="en-US" dirty="0"/>
              <a:t>It creates a route, a configuration, and a new revision for each change to a user created service, or custom resource. Most developer interactions in </a:t>
            </a:r>
            <a:r>
              <a:rPr lang="en-US" dirty="0" err="1"/>
              <a:t>Knative</a:t>
            </a:r>
            <a:r>
              <a:rPr lang="en-US" dirty="0"/>
              <a:t> are carried out by modifying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47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3BCC-E117-3562-E42A-EEF37340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6BB6-94EC-EAA7-7013-3016EBCDA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apiVersion</a:t>
            </a:r>
            <a:r>
              <a:rPr lang="en-IN" dirty="0"/>
              <a:t>: </a:t>
            </a:r>
            <a:r>
              <a:rPr lang="en-IN" dirty="0" err="1"/>
              <a:t>serving.knative.dev</a:t>
            </a:r>
            <a:r>
              <a:rPr lang="en-IN" dirty="0"/>
              <a:t>/v1</a:t>
            </a:r>
          </a:p>
          <a:p>
            <a:pPr marL="0" indent="0">
              <a:buNone/>
            </a:pPr>
            <a:r>
              <a:rPr lang="en-IN" dirty="0"/>
              <a:t>kind: Service</a:t>
            </a:r>
          </a:p>
          <a:p>
            <a:pPr marL="0" indent="0">
              <a:buNone/>
            </a:pPr>
            <a:r>
              <a:rPr lang="en-IN" dirty="0"/>
              <a:t>metadata:</a:t>
            </a:r>
          </a:p>
          <a:p>
            <a:pPr marL="0" indent="0">
              <a:buNone/>
            </a:pPr>
            <a:r>
              <a:rPr lang="en-IN" dirty="0"/>
              <a:t>  name: showcase</a:t>
            </a:r>
          </a:p>
          <a:p>
            <a:pPr marL="0" indent="0">
              <a:buNone/>
            </a:pPr>
            <a:r>
              <a:rPr lang="en-IN" dirty="0"/>
              <a:t>  namespace: </a:t>
            </a:r>
            <a:r>
              <a:rPr lang="en-IN" dirty="0" err="1"/>
              <a:t>openwriteup</a:t>
            </a:r>
            <a:r>
              <a:rPr lang="en-IN" dirty="0"/>
              <a:t>-dev</a:t>
            </a:r>
          </a:p>
          <a:p>
            <a:pPr marL="0" indent="0">
              <a:buNone/>
            </a:pPr>
            <a:r>
              <a:rPr lang="en-IN" dirty="0"/>
              <a:t>spec:</a:t>
            </a:r>
          </a:p>
          <a:p>
            <a:pPr marL="0" indent="0">
              <a:buNone/>
            </a:pPr>
            <a:r>
              <a:rPr lang="en-IN" dirty="0"/>
              <a:t>  template:</a:t>
            </a:r>
          </a:p>
          <a:p>
            <a:pPr marL="0" indent="0">
              <a:buNone/>
            </a:pPr>
            <a:r>
              <a:rPr lang="en-IN" dirty="0"/>
              <a:t>    spec:</a:t>
            </a:r>
          </a:p>
          <a:p>
            <a:pPr marL="0" indent="0">
              <a:buNone/>
            </a:pPr>
            <a:r>
              <a:rPr lang="en-IN" dirty="0"/>
              <a:t>      containers:</a:t>
            </a:r>
          </a:p>
          <a:p>
            <a:pPr marL="0" indent="0">
              <a:buNone/>
            </a:pPr>
            <a:r>
              <a:rPr lang="en-IN" dirty="0"/>
              <a:t>        - image: quay.io/</a:t>
            </a:r>
            <a:r>
              <a:rPr lang="en-IN" dirty="0" err="1"/>
              <a:t>openshift-knative</a:t>
            </a:r>
            <a:r>
              <a:rPr lang="en-IN" dirty="0"/>
              <a:t>/showcase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30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0A17-B9FB-77BC-87A4-AC6A63F3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438F-2444-371B-486A-9EC15653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revision.serving.knative.dev</a:t>
            </a:r>
            <a:r>
              <a:rPr lang="en-US" dirty="0"/>
              <a:t> CRD is a point-in-time snapshot of the code and configuration for each modification made to the workload. Revisions are immutable objects and can be retained for as long as necessary.</a:t>
            </a:r>
          </a:p>
          <a:p>
            <a:r>
              <a:rPr lang="en-US" dirty="0"/>
              <a:t>Route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route.serving.knative.dev</a:t>
            </a:r>
            <a:r>
              <a:rPr lang="en-US" dirty="0"/>
              <a:t> CRD maps a network endpoint to one or more revisions. You can manage the traffic in several ways, including fractional traffic and named routes.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configuration.serving.knative.dev</a:t>
            </a:r>
            <a:r>
              <a:rPr lang="en-US" dirty="0"/>
              <a:t> CRD maintains the desired state for your deployment. It provides a clean separation between code and configuration. Modifying a configuration creates a new revision.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62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5C0A-80A1-E789-AAC3-4210C7AE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Eventing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B7A6-8B4B-8FBB-AEDB-2228D001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Knative</a:t>
            </a:r>
            <a:r>
              <a:rPr lang="en-US" dirty="0"/>
              <a:t> </a:t>
            </a:r>
            <a:r>
              <a:rPr lang="en-US" dirty="0" err="1"/>
              <a:t>Eventing</a:t>
            </a:r>
            <a:r>
              <a:rPr lang="en-US" dirty="0"/>
              <a:t> on OpenShift Container Platform enables developers to use an event-driven architecture with serverless applications. An event-driven architecture is based on the concept of decoupled relationships between event producers and event consumers.</a:t>
            </a:r>
          </a:p>
          <a:p>
            <a:r>
              <a:rPr lang="en-US" dirty="0"/>
              <a:t>Event producers create events, and event sinks, or consumers, receive events. </a:t>
            </a:r>
            <a:r>
              <a:rPr lang="en-US" dirty="0" err="1"/>
              <a:t>Knative</a:t>
            </a:r>
            <a:r>
              <a:rPr lang="en-US" dirty="0"/>
              <a:t> </a:t>
            </a:r>
            <a:r>
              <a:rPr lang="en-US" dirty="0" err="1"/>
              <a:t>Eventing</a:t>
            </a:r>
            <a:r>
              <a:rPr lang="en-US" dirty="0"/>
              <a:t> uses standard HTTP POST requests to send and receive events between event producers and sinks. These events conform to the </a:t>
            </a:r>
            <a:r>
              <a:rPr lang="en-US" dirty="0" err="1"/>
              <a:t>CloudEvents</a:t>
            </a:r>
            <a:r>
              <a:rPr lang="en-US" dirty="0"/>
              <a:t> specifications, which enables creating, parsing, sending, and receiving events in any programming language.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63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Knative serving </vt:lpstr>
      <vt:lpstr>Overview</vt:lpstr>
      <vt:lpstr>Service</vt:lpstr>
      <vt:lpstr>yaml</vt:lpstr>
      <vt:lpstr>Revision</vt:lpstr>
      <vt:lpstr>Eventing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Knative serving </dc:title>
  <dc:creator>john test</dc:creator>
  <cp:lastModifiedBy>john test</cp:lastModifiedBy>
  <cp:revision>5</cp:revision>
  <dcterms:created xsi:type="dcterms:W3CDTF">2024-01-27T12:23:43Z</dcterms:created>
  <dcterms:modified xsi:type="dcterms:W3CDTF">2024-01-27T14:49:25Z</dcterms:modified>
</cp:coreProperties>
</file>