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FF60-AF5C-5F94-0B27-CBB8E657A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FFCAE6-4929-F9A9-5ED7-98BAFDD2A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983715-4114-9780-E3CC-FCD400F3916E}"/>
              </a:ext>
            </a:extLst>
          </p:cNvPr>
          <p:cNvSpPr>
            <a:spLocks noGrp="1"/>
          </p:cNvSpPr>
          <p:nvPr>
            <p:ph type="dt" sz="half" idx="10"/>
          </p:nvPr>
        </p:nvSpPr>
        <p:spPr/>
        <p:txBody>
          <a:bodyPr/>
          <a:lstStyle/>
          <a:p>
            <a:fld id="{952F0441-5386-4605-9EE2-27BDAD0F4C43}" type="datetimeFigureOut">
              <a:rPr lang="en-IN" smtClean="0"/>
              <a:t>21-01-2024</a:t>
            </a:fld>
            <a:endParaRPr lang="en-IN"/>
          </a:p>
        </p:txBody>
      </p:sp>
      <p:sp>
        <p:nvSpPr>
          <p:cNvPr id="5" name="Footer Placeholder 4">
            <a:extLst>
              <a:ext uri="{FF2B5EF4-FFF2-40B4-BE49-F238E27FC236}">
                <a16:creationId xmlns:a16="http://schemas.microsoft.com/office/drawing/2014/main" id="{F75671D7-6949-9A8F-77B4-14589C9D0F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74BAA2-A094-D2F5-A106-67CA10F484D9}"/>
              </a:ext>
            </a:extLst>
          </p:cNvPr>
          <p:cNvSpPr>
            <a:spLocks noGrp="1"/>
          </p:cNvSpPr>
          <p:nvPr>
            <p:ph type="sldNum" sz="quarter" idx="12"/>
          </p:nvPr>
        </p:nvSpPr>
        <p:spPr/>
        <p:txBody>
          <a:bodyPr/>
          <a:lstStyle/>
          <a:p>
            <a:fld id="{EA281063-D447-4B73-B72A-9D04E17ADB62}" type="slidenum">
              <a:rPr lang="en-IN" smtClean="0"/>
              <a:t>‹#›</a:t>
            </a:fld>
            <a:endParaRPr lang="en-IN"/>
          </a:p>
        </p:txBody>
      </p:sp>
    </p:spTree>
    <p:extLst>
      <p:ext uri="{BB962C8B-B14F-4D97-AF65-F5344CB8AC3E}">
        <p14:creationId xmlns:p14="http://schemas.microsoft.com/office/powerpoint/2010/main" val="416552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9548-53FB-A9A9-4C94-E8B60FB710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B9F753-D9ED-94CE-518D-8FC862415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ECAA8F-4579-9E8D-99CE-BFFA2D1F3954}"/>
              </a:ext>
            </a:extLst>
          </p:cNvPr>
          <p:cNvSpPr>
            <a:spLocks noGrp="1"/>
          </p:cNvSpPr>
          <p:nvPr>
            <p:ph type="dt" sz="half" idx="10"/>
          </p:nvPr>
        </p:nvSpPr>
        <p:spPr/>
        <p:txBody>
          <a:bodyPr/>
          <a:lstStyle/>
          <a:p>
            <a:fld id="{952F0441-5386-4605-9EE2-27BDAD0F4C43}" type="datetimeFigureOut">
              <a:rPr lang="en-IN" smtClean="0"/>
              <a:t>21-01-2024</a:t>
            </a:fld>
            <a:endParaRPr lang="en-IN"/>
          </a:p>
        </p:txBody>
      </p:sp>
      <p:sp>
        <p:nvSpPr>
          <p:cNvPr id="5" name="Footer Placeholder 4">
            <a:extLst>
              <a:ext uri="{FF2B5EF4-FFF2-40B4-BE49-F238E27FC236}">
                <a16:creationId xmlns:a16="http://schemas.microsoft.com/office/drawing/2014/main" id="{E7255F38-AA54-B87D-6671-0438F090B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42807D-B61F-83D0-8A7B-11ECE5906B16}"/>
              </a:ext>
            </a:extLst>
          </p:cNvPr>
          <p:cNvSpPr>
            <a:spLocks noGrp="1"/>
          </p:cNvSpPr>
          <p:nvPr>
            <p:ph type="sldNum" sz="quarter" idx="12"/>
          </p:nvPr>
        </p:nvSpPr>
        <p:spPr/>
        <p:txBody>
          <a:bodyPr/>
          <a:lstStyle/>
          <a:p>
            <a:fld id="{EA281063-D447-4B73-B72A-9D04E17ADB62}" type="slidenum">
              <a:rPr lang="en-IN" smtClean="0"/>
              <a:t>‹#›</a:t>
            </a:fld>
            <a:endParaRPr lang="en-IN"/>
          </a:p>
        </p:txBody>
      </p:sp>
    </p:spTree>
    <p:extLst>
      <p:ext uri="{BB962C8B-B14F-4D97-AF65-F5344CB8AC3E}">
        <p14:creationId xmlns:p14="http://schemas.microsoft.com/office/powerpoint/2010/main" val="185958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A48458-2B46-730B-1C70-3C48E039C3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0F3C12-454D-FF40-3962-BB1A29129A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D0596B-3811-13B5-707A-DB3482787B48}"/>
              </a:ext>
            </a:extLst>
          </p:cNvPr>
          <p:cNvSpPr>
            <a:spLocks noGrp="1"/>
          </p:cNvSpPr>
          <p:nvPr>
            <p:ph type="dt" sz="half" idx="10"/>
          </p:nvPr>
        </p:nvSpPr>
        <p:spPr/>
        <p:txBody>
          <a:bodyPr/>
          <a:lstStyle/>
          <a:p>
            <a:fld id="{952F0441-5386-4605-9EE2-27BDAD0F4C43}" type="datetimeFigureOut">
              <a:rPr lang="en-IN" smtClean="0"/>
              <a:t>21-01-2024</a:t>
            </a:fld>
            <a:endParaRPr lang="en-IN"/>
          </a:p>
        </p:txBody>
      </p:sp>
      <p:sp>
        <p:nvSpPr>
          <p:cNvPr id="5" name="Footer Placeholder 4">
            <a:extLst>
              <a:ext uri="{FF2B5EF4-FFF2-40B4-BE49-F238E27FC236}">
                <a16:creationId xmlns:a16="http://schemas.microsoft.com/office/drawing/2014/main" id="{EA468BE7-0F74-3B0A-B27A-C08D2A78C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046BCD-AD1B-E9D9-99F5-B6704EFC5EE5}"/>
              </a:ext>
            </a:extLst>
          </p:cNvPr>
          <p:cNvSpPr>
            <a:spLocks noGrp="1"/>
          </p:cNvSpPr>
          <p:nvPr>
            <p:ph type="sldNum" sz="quarter" idx="12"/>
          </p:nvPr>
        </p:nvSpPr>
        <p:spPr/>
        <p:txBody>
          <a:bodyPr/>
          <a:lstStyle/>
          <a:p>
            <a:fld id="{EA281063-D447-4B73-B72A-9D04E17ADB62}" type="slidenum">
              <a:rPr lang="en-IN" smtClean="0"/>
              <a:t>‹#›</a:t>
            </a:fld>
            <a:endParaRPr lang="en-IN"/>
          </a:p>
        </p:txBody>
      </p:sp>
    </p:spTree>
    <p:extLst>
      <p:ext uri="{BB962C8B-B14F-4D97-AF65-F5344CB8AC3E}">
        <p14:creationId xmlns:p14="http://schemas.microsoft.com/office/powerpoint/2010/main" val="143255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0D68-4689-A9B3-A383-07607A429B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274FF3-0CEE-7958-6D2B-C25DB0CEC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41F06A-EA4D-FAA9-0986-4B51D3361026}"/>
              </a:ext>
            </a:extLst>
          </p:cNvPr>
          <p:cNvSpPr>
            <a:spLocks noGrp="1"/>
          </p:cNvSpPr>
          <p:nvPr>
            <p:ph type="dt" sz="half" idx="10"/>
          </p:nvPr>
        </p:nvSpPr>
        <p:spPr/>
        <p:txBody>
          <a:bodyPr/>
          <a:lstStyle/>
          <a:p>
            <a:fld id="{952F0441-5386-4605-9EE2-27BDAD0F4C43}" type="datetimeFigureOut">
              <a:rPr lang="en-IN" smtClean="0"/>
              <a:t>21-01-2024</a:t>
            </a:fld>
            <a:endParaRPr lang="en-IN"/>
          </a:p>
        </p:txBody>
      </p:sp>
      <p:sp>
        <p:nvSpPr>
          <p:cNvPr id="5" name="Footer Placeholder 4">
            <a:extLst>
              <a:ext uri="{FF2B5EF4-FFF2-40B4-BE49-F238E27FC236}">
                <a16:creationId xmlns:a16="http://schemas.microsoft.com/office/drawing/2014/main" id="{FA3DB7F9-6324-F4CA-A4BD-AB174F62D3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D030C-3A4A-A998-4965-F74809BD7F81}"/>
              </a:ext>
            </a:extLst>
          </p:cNvPr>
          <p:cNvSpPr>
            <a:spLocks noGrp="1"/>
          </p:cNvSpPr>
          <p:nvPr>
            <p:ph type="sldNum" sz="quarter" idx="12"/>
          </p:nvPr>
        </p:nvSpPr>
        <p:spPr/>
        <p:txBody>
          <a:bodyPr/>
          <a:lstStyle/>
          <a:p>
            <a:fld id="{EA281063-D447-4B73-B72A-9D04E17ADB62}" type="slidenum">
              <a:rPr lang="en-IN" smtClean="0"/>
              <a:t>‹#›</a:t>
            </a:fld>
            <a:endParaRPr lang="en-IN"/>
          </a:p>
        </p:txBody>
      </p:sp>
    </p:spTree>
    <p:extLst>
      <p:ext uri="{BB962C8B-B14F-4D97-AF65-F5344CB8AC3E}">
        <p14:creationId xmlns:p14="http://schemas.microsoft.com/office/powerpoint/2010/main" val="123145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6C5E-9C68-A38C-FCD3-1AFA46A0C3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E77185-8868-AD23-F668-44F76DEF42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70C442-0173-558B-280E-C3A814348473}"/>
              </a:ext>
            </a:extLst>
          </p:cNvPr>
          <p:cNvSpPr>
            <a:spLocks noGrp="1"/>
          </p:cNvSpPr>
          <p:nvPr>
            <p:ph type="dt" sz="half" idx="10"/>
          </p:nvPr>
        </p:nvSpPr>
        <p:spPr/>
        <p:txBody>
          <a:bodyPr/>
          <a:lstStyle/>
          <a:p>
            <a:fld id="{952F0441-5386-4605-9EE2-27BDAD0F4C43}" type="datetimeFigureOut">
              <a:rPr lang="en-IN" smtClean="0"/>
              <a:t>21-01-2024</a:t>
            </a:fld>
            <a:endParaRPr lang="en-IN"/>
          </a:p>
        </p:txBody>
      </p:sp>
      <p:sp>
        <p:nvSpPr>
          <p:cNvPr id="5" name="Footer Placeholder 4">
            <a:extLst>
              <a:ext uri="{FF2B5EF4-FFF2-40B4-BE49-F238E27FC236}">
                <a16:creationId xmlns:a16="http://schemas.microsoft.com/office/drawing/2014/main" id="{792D3A61-6AF5-631A-CC0C-19E6FDA3F3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5A328-ADAC-5F2D-8B21-19DA4289B278}"/>
              </a:ext>
            </a:extLst>
          </p:cNvPr>
          <p:cNvSpPr>
            <a:spLocks noGrp="1"/>
          </p:cNvSpPr>
          <p:nvPr>
            <p:ph type="sldNum" sz="quarter" idx="12"/>
          </p:nvPr>
        </p:nvSpPr>
        <p:spPr/>
        <p:txBody>
          <a:bodyPr/>
          <a:lstStyle/>
          <a:p>
            <a:fld id="{EA281063-D447-4B73-B72A-9D04E17ADB62}" type="slidenum">
              <a:rPr lang="en-IN" smtClean="0"/>
              <a:t>‹#›</a:t>
            </a:fld>
            <a:endParaRPr lang="en-IN"/>
          </a:p>
        </p:txBody>
      </p:sp>
    </p:spTree>
    <p:extLst>
      <p:ext uri="{BB962C8B-B14F-4D97-AF65-F5344CB8AC3E}">
        <p14:creationId xmlns:p14="http://schemas.microsoft.com/office/powerpoint/2010/main" val="902254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DC19-14B6-B109-7666-0997B5FEAB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9808E9-5A7D-A212-539E-04002D4999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CC5DA8-4F05-4201-3300-CF0FEFD9C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DA9E98-3011-8020-4BEA-C9FC474D28BD}"/>
              </a:ext>
            </a:extLst>
          </p:cNvPr>
          <p:cNvSpPr>
            <a:spLocks noGrp="1"/>
          </p:cNvSpPr>
          <p:nvPr>
            <p:ph type="dt" sz="half" idx="10"/>
          </p:nvPr>
        </p:nvSpPr>
        <p:spPr/>
        <p:txBody>
          <a:bodyPr/>
          <a:lstStyle/>
          <a:p>
            <a:fld id="{952F0441-5386-4605-9EE2-27BDAD0F4C43}" type="datetimeFigureOut">
              <a:rPr lang="en-IN" smtClean="0"/>
              <a:t>21-01-2024</a:t>
            </a:fld>
            <a:endParaRPr lang="en-IN"/>
          </a:p>
        </p:txBody>
      </p:sp>
      <p:sp>
        <p:nvSpPr>
          <p:cNvPr id="6" name="Footer Placeholder 5">
            <a:extLst>
              <a:ext uri="{FF2B5EF4-FFF2-40B4-BE49-F238E27FC236}">
                <a16:creationId xmlns:a16="http://schemas.microsoft.com/office/drawing/2014/main" id="{516B1DBF-E492-36C2-BEDE-67917F27C0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CF710C-AA09-8D75-C3EB-B41DC2E9644A}"/>
              </a:ext>
            </a:extLst>
          </p:cNvPr>
          <p:cNvSpPr>
            <a:spLocks noGrp="1"/>
          </p:cNvSpPr>
          <p:nvPr>
            <p:ph type="sldNum" sz="quarter" idx="12"/>
          </p:nvPr>
        </p:nvSpPr>
        <p:spPr/>
        <p:txBody>
          <a:bodyPr/>
          <a:lstStyle/>
          <a:p>
            <a:fld id="{EA281063-D447-4B73-B72A-9D04E17ADB62}" type="slidenum">
              <a:rPr lang="en-IN" smtClean="0"/>
              <a:t>‹#›</a:t>
            </a:fld>
            <a:endParaRPr lang="en-IN"/>
          </a:p>
        </p:txBody>
      </p:sp>
    </p:spTree>
    <p:extLst>
      <p:ext uri="{BB962C8B-B14F-4D97-AF65-F5344CB8AC3E}">
        <p14:creationId xmlns:p14="http://schemas.microsoft.com/office/powerpoint/2010/main" val="327275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0631-4180-8C3E-5C97-8434BA5F12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247B14-CB2C-0444-5716-FD53D31268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8CB2AD-976C-AC64-564C-E00F8F215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AF7EB2-E69C-37F8-1BEA-DA64632D17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6D33B5-3F50-3441-E5BC-8555012DE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A404B7-2B43-EC2D-E3BA-CE1490410A67}"/>
              </a:ext>
            </a:extLst>
          </p:cNvPr>
          <p:cNvSpPr>
            <a:spLocks noGrp="1"/>
          </p:cNvSpPr>
          <p:nvPr>
            <p:ph type="dt" sz="half" idx="10"/>
          </p:nvPr>
        </p:nvSpPr>
        <p:spPr/>
        <p:txBody>
          <a:bodyPr/>
          <a:lstStyle/>
          <a:p>
            <a:fld id="{952F0441-5386-4605-9EE2-27BDAD0F4C43}" type="datetimeFigureOut">
              <a:rPr lang="en-IN" smtClean="0"/>
              <a:t>21-01-2024</a:t>
            </a:fld>
            <a:endParaRPr lang="en-IN"/>
          </a:p>
        </p:txBody>
      </p:sp>
      <p:sp>
        <p:nvSpPr>
          <p:cNvPr id="8" name="Footer Placeholder 7">
            <a:extLst>
              <a:ext uri="{FF2B5EF4-FFF2-40B4-BE49-F238E27FC236}">
                <a16:creationId xmlns:a16="http://schemas.microsoft.com/office/drawing/2014/main" id="{665CA93C-FC5A-0498-F916-C364D950DE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ABF165-E21E-6F02-D633-C1506B8B17D4}"/>
              </a:ext>
            </a:extLst>
          </p:cNvPr>
          <p:cNvSpPr>
            <a:spLocks noGrp="1"/>
          </p:cNvSpPr>
          <p:nvPr>
            <p:ph type="sldNum" sz="quarter" idx="12"/>
          </p:nvPr>
        </p:nvSpPr>
        <p:spPr/>
        <p:txBody>
          <a:bodyPr/>
          <a:lstStyle/>
          <a:p>
            <a:fld id="{EA281063-D447-4B73-B72A-9D04E17ADB62}" type="slidenum">
              <a:rPr lang="en-IN" smtClean="0"/>
              <a:t>‹#›</a:t>
            </a:fld>
            <a:endParaRPr lang="en-IN"/>
          </a:p>
        </p:txBody>
      </p:sp>
    </p:spTree>
    <p:extLst>
      <p:ext uri="{BB962C8B-B14F-4D97-AF65-F5344CB8AC3E}">
        <p14:creationId xmlns:p14="http://schemas.microsoft.com/office/powerpoint/2010/main" val="412389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A5E0-F30B-88F6-8F67-C59A2D2EED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7D37F4-9FA1-8CEA-1C90-9055F1832178}"/>
              </a:ext>
            </a:extLst>
          </p:cNvPr>
          <p:cNvSpPr>
            <a:spLocks noGrp="1"/>
          </p:cNvSpPr>
          <p:nvPr>
            <p:ph type="dt" sz="half" idx="10"/>
          </p:nvPr>
        </p:nvSpPr>
        <p:spPr/>
        <p:txBody>
          <a:bodyPr/>
          <a:lstStyle/>
          <a:p>
            <a:fld id="{952F0441-5386-4605-9EE2-27BDAD0F4C43}" type="datetimeFigureOut">
              <a:rPr lang="en-IN" smtClean="0"/>
              <a:t>21-01-2024</a:t>
            </a:fld>
            <a:endParaRPr lang="en-IN"/>
          </a:p>
        </p:txBody>
      </p:sp>
      <p:sp>
        <p:nvSpPr>
          <p:cNvPr id="4" name="Footer Placeholder 3">
            <a:extLst>
              <a:ext uri="{FF2B5EF4-FFF2-40B4-BE49-F238E27FC236}">
                <a16:creationId xmlns:a16="http://schemas.microsoft.com/office/drawing/2014/main" id="{FB52885E-055D-771A-3EFA-4048B1230A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0E20BE-C480-E2AB-2B77-0079CD1A4F3A}"/>
              </a:ext>
            </a:extLst>
          </p:cNvPr>
          <p:cNvSpPr>
            <a:spLocks noGrp="1"/>
          </p:cNvSpPr>
          <p:nvPr>
            <p:ph type="sldNum" sz="quarter" idx="12"/>
          </p:nvPr>
        </p:nvSpPr>
        <p:spPr/>
        <p:txBody>
          <a:bodyPr/>
          <a:lstStyle/>
          <a:p>
            <a:fld id="{EA281063-D447-4B73-B72A-9D04E17ADB62}" type="slidenum">
              <a:rPr lang="en-IN" smtClean="0"/>
              <a:t>‹#›</a:t>
            </a:fld>
            <a:endParaRPr lang="en-IN"/>
          </a:p>
        </p:txBody>
      </p:sp>
    </p:spTree>
    <p:extLst>
      <p:ext uri="{BB962C8B-B14F-4D97-AF65-F5344CB8AC3E}">
        <p14:creationId xmlns:p14="http://schemas.microsoft.com/office/powerpoint/2010/main" val="36891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9F7DA6-B634-3737-F0FA-914B8D14313A}"/>
              </a:ext>
            </a:extLst>
          </p:cNvPr>
          <p:cNvSpPr>
            <a:spLocks noGrp="1"/>
          </p:cNvSpPr>
          <p:nvPr>
            <p:ph type="dt" sz="half" idx="10"/>
          </p:nvPr>
        </p:nvSpPr>
        <p:spPr/>
        <p:txBody>
          <a:bodyPr/>
          <a:lstStyle/>
          <a:p>
            <a:fld id="{952F0441-5386-4605-9EE2-27BDAD0F4C43}" type="datetimeFigureOut">
              <a:rPr lang="en-IN" smtClean="0"/>
              <a:t>21-01-2024</a:t>
            </a:fld>
            <a:endParaRPr lang="en-IN"/>
          </a:p>
        </p:txBody>
      </p:sp>
      <p:sp>
        <p:nvSpPr>
          <p:cNvPr id="3" name="Footer Placeholder 2">
            <a:extLst>
              <a:ext uri="{FF2B5EF4-FFF2-40B4-BE49-F238E27FC236}">
                <a16:creationId xmlns:a16="http://schemas.microsoft.com/office/drawing/2014/main" id="{0CCB3FD9-83A5-CC2E-E3FB-FD50204039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4DEEEE-EC37-46ED-160D-D563A65362F1}"/>
              </a:ext>
            </a:extLst>
          </p:cNvPr>
          <p:cNvSpPr>
            <a:spLocks noGrp="1"/>
          </p:cNvSpPr>
          <p:nvPr>
            <p:ph type="sldNum" sz="quarter" idx="12"/>
          </p:nvPr>
        </p:nvSpPr>
        <p:spPr/>
        <p:txBody>
          <a:bodyPr/>
          <a:lstStyle/>
          <a:p>
            <a:fld id="{EA281063-D447-4B73-B72A-9D04E17ADB62}" type="slidenum">
              <a:rPr lang="en-IN" smtClean="0"/>
              <a:t>‹#›</a:t>
            </a:fld>
            <a:endParaRPr lang="en-IN"/>
          </a:p>
        </p:txBody>
      </p:sp>
    </p:spTree>
    <p:extLst>
      <p:ext uri="{BB962C8B-B14F-4D97-AF65-F5344CB8AC3E}">
        <p14:creationId xmlns:p14="http://schemas.microsoft.com/office/powerpoint/2010/main" val="152747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12ED-7528-F5B4-1CFB-A987070382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3BA212-91A2-5722-593A-BF03E8BE8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2309C8-C902-F491-73D6-D3CF46283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E6F5E-C9E9-DAE3-9874-84BF84215FB0}"/>
              </a:ext>
            </a:extLst>
          </p:cNvPr>
          <p:cNvSpPr>
            <a:spLocks noGrp="1"/>
          </p:cNvSpPr>
          <p:nvPr>
            <p:ph type="dt" sz="half" idx="10"/>
          </p:nvPr>
        </p:nvSpPr>
        <p:spPr/>
        <p:txBody>
          <a:bodyPr/>
          <a:lstStyle/>
          <a:p>
            <a:fld id="{952F0441-5386-4605-9EE2-27BDAD0F4C43}" type="datetimeFigureOut">
              <a:rPr lang="en-IN" smtClean="0"/>
              <a:t>21-01-2024</a:t>
            </a:fld>
            <a:endParaRPr lang="en-IN"/>
          </a:p>
        </p:txBody>
      </p:sp>
      <p:sp>
        <p:nvSpPr>
          <p:cNvPr id="6" name="Footer Placeholder 5">
            <a:extLst>
              <a:ext uri="{FF2B5EF4-FFF2-40B4-BE49-F238E27FC236}">
                <a16:creationId xmlns:a16="http://schemas.microsoft.com/office/drawing/2014/main" id="{AEAB9406-3E29-09B1-C50C-BFC99B5F5B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CE62F7-7499-D91D-8396-19621B6DEC93}"/>
              </a:ext>
            </a:extLst>
          </p:cNvPr>
          <p:cNvSpPr>
            <a:spLocks noGrp="1"/>
          </p:cNvSpPr>
          <p:nvPr>
            <p:ph type="sldNum" sz="quarter" idx="12"/>
          </p:nvPr>
        </p:nvSpPr>
        <p:spPr/>
        <p:txBody>
          <a:bodyPr/>
          <a:lstStyle/>
          <a:p>
            <a:fld id="{EA281063-D447-4B73-B72A-9D04E17ADB62}" type="slidenum">
              <a:rPr lang="en-IN" smtClean="0"/>
              <a:t>‹#›</a:t>
            </a:fld>
            <a:endParaRPr lang="en-IN"/>
          </a:p>
        </p:txBody>
      </p:sp>
    </p:spTree>
    <p:extLst>
      <p:ext uri="{BB962C8B-B14F-4D97-AF65-F5344CB8AC3E}">
        <p14:creationId xmlns:p14="http://schemas.microsoft.com/office/powerpoint/2010/main" val="296904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8636-E837-CED9-20AD-C1AB869A4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25A35D-7FA9-5ADF-1A63-AF0412EBE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2F4DC7-A7E7-216F-4959-7E08CBF46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CF1D6-92E6-AEFC-0D2E-89F940126F27}"/>
              </a:ext>
            </a:extLst>
          </p:cNvPr>
          <p:cNvSpPr>
            <a:spLocks noGrp="1"/>
          </p:cNvSpPr>
          <p:nvPr>
            <p:ph type="dt" sz="half" idx="10"/>
          </p:nvPr>
        </p:nvSpPr>
        <p:spPr/>
        <p:txBody>
          <a:bodyPr/>
          <a:lstStyle/>
          <a:p>
            <a:fld id="{952F0441-5386-4605-9EE2-27BDAD0F4C43}" type="datetimeFigureOut">
              <a:rPr lang="en-IN" smtClean="0"/>
              <a:t>21-01-2024</a:t>
            </a:fld>
            <a:endParaRPr lang="en-IN"/>
          </a:p>
        </p:txBody>
      </p:sp>
      <p:sp>
        <p:nvSpPr>
          <p:cNvPr id="6" name="Footer Placeholder 5">
            <a:extLst>
              <a:ext uri="{FF2B5EF4-FFF2-40B4-BE49-F238E27FC236}">
                <a16:creationId xmlns:a16="http://schemas.microsoft.com/office/drawing/2014/main" id="{9C7FE83B-BA8A-784A-FE91-CF3A9C26C7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07A29A-AD97-E211-F47F-5E9C6F55A55B}"/>
              </a:ext>
            </a:extLst>
          </p:cNvPr>
          <p:cNvSpPr>
            <a:spLocks noGrp="1"/>
          </p:cNvSpPr>
          <p:nvPr>
            <p:ph type="sldNum" sz="quarter" idx="12"/>
          </p:nvPr>
        </p:nvSpPr>
        <p:spPr/>
        <p:txBody>
          <a:bodyPr/>
          <a:lstStyle/>
          <a:p>
            <a:fld id="{EA281063-D447-4B73-B72A-9D04E17ADB62}" type="slidenum">
              <a:rPr lang="en-IN" smtClean="0"/>
              <a:t>‹#›</a:t>
            </a:fld>
            <a:endParaRPr lang="en-IN"/>
          </a:p>
        </p:txBody>
      </p:sp>
    </p:spTree>
    <p:extLst>
      <p:ext uri="{BB962C8B-B14F-4D97-AF65-F5344CB8AC3E}">
        <p14:creationId xmlns:p14="http://schemas.microsoft.com/office/powerpoint/2010/main" val="357687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A0CD5-6422-EE6D-CA55-C666817FC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B80751-A8A1-1FD8-4B33-6E1E7C0E6B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AAC40D-25AB-6223-D505-24D0A7545E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F0441-5386-4605-9EE2-27BDAD0F4C43}" type="datetimeFigureOut">
              <a:rPr lang="en-IN" smtClean="0"/>
              <a:t>21-01-2024</a:t>
            </a:fld>
            <a:endParaRPr lang="en-IN"/>
          </a:p>
        </p:txBody>
      </p:sp>
      <p:sp>
        <p:nvSpPr>
          <p:cNvPr id="5" name="Footer Placeholder 4">
            <a:extLst>
              <a:ext uri="{FF2B5EF4-FFF2-40B4-BE49-F238E27FC236}">
                <a16:creationId xmlns:a16="http://schemas.microsoft.com/office/drawing/2014/main" id="{6C36BFBD-9B26-26C7-C945-2DCB86921B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E1F846-731E-1501-29FB-9F33A80A93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81063-D447-4B73-B72A-9D04E17ADB62}" type="slidenum">
              <a:rPr lang="en-IN" smtClean="0"/>
              <a:t>‹#›</a:t>
            </a:fld>
            <a:endParaRPr lang="en-IN"/>
          </a:p>
        </p:txBody>
      </p:sp>
    </p:spTree>
    <p:extLst>
      <p:ext uri="{BB962C8B-B14F-4D97-AF65-F5344CB8AC3E}">
        <p14:creationId xmlns:p14="http://schemas.microsoft.com/office/powerpoint/2010/main" val="3785589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9EF-0631-12A9-E59E-D0E6B560B776}"/>
              </a:ext>
            </a:extLst>
          </p:cNvPr>
          <p:cNvSpPr>
            <a:spLocks noGrp="1"/>
          </p:cNvSpPr>
          <p:nvPr>
            <p:ph type="ctrTitle"/>
          </p:nvPr>
        </p:nvSpPr>
        <p:spPr/>
        <p:txBody>
          <a:bodyPr/>
          <a:lstStyle/>
          <a:p>
            <a:r>
              <a:rPr lang="en-IN" dirty="0"/>
              <a:t>OpenShift Labs	</a:t>
            </a:r>
          </a:p>
        </p:txBody>
      </p:sp>
      <p:sp>
        <p:nvSpPr>
          <p:cNvPr id="3" name="Subtitle 2">
            <a:extLst>
              <a:ext uri="{FF2B5EF4-FFF2-40B4-BE49-F238E27FC236}">
                <a16:creationId xmlns:a16="http://schemas.microsoft.com/office/drawing/2014/main" id="{E9D0D7F9-FD24-25D8-7B3C-AC8D6A433D38}"/>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58831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F3F6-FCE0-F895-0C9C-9245B46AEA12}"/>
              </a:ext>
            </a:extLst>
          </p:cNvPr>
          <p:cNvSpPr>
            <a:spLocks noGrp="1"/>
          </p:cNvSpPr>
          <p:nvPr>
            <p:ph type="title"/>
          </p:nvPr>
        </p:nvSpPr>
        <p:spPr/>
        <p:txBody>
          <a:bodyPr/>
          <a:lstStyle/>
          <a:p>
            <a:r>
              <a:rPr lang="en-IN" dirty="0" err="1"/>
              <a:t>CodeReady</a:t>
            </a:r>
            <a:r>
              <a:rPr lang="en-IN" dirty="0"/>
              <a:t> Containers</a:t>
            </a:r>
          </a:p>
        </p:txBody>
      </p:sp>
      <p:sp>
        <p:nvSpPr>
          <p:cNvPr id="3" name="Content Placeholder 2">
            <a:extLst>
              <a:ext uri="{FF2B5EF4-FFF2-40B4-BE49-F238E27FC236}">
                <a16:creationId xmlns:a16="http://schemas.microsoft.com/office/drawing/2014/main" id="{6E670DFF-F575-3068-8705-16343BA5F670}"/>
              </a:ext>
            </a:extLst>
          </p:cNvPr>
          <p:cNvSpPr>
            <a:spLocks noGrp="1"/>
          </p:cNvSpPr>
          <p:nvPr>
            <p:ph idx="1"/>
          </p:nvPr>
        </p:nvSpPr>
        <p:spPr/>
        <p:txBody>
          <a:bodyPr/>
          <a:lstStyle/>
          <a:p>
            <a:r>
              <a:rPr lang="en-US" dirty="0"/>
              <a:t>Using </a:t>
            </a:r>
            <a:r>
              <a:rPr lang="en-US" dirty="0" err="1"/>
              <a:t>CodeReady</a:t>
            </a:r>
            <a:r>
              <a:rPr lang="en-US" dirty="0"/>
              <a:t> Containers (CRC), an OpenShift 4 cluster that runs on your local computer in a single VM. This cluster provides a minimal environment for developing and testing purposes, including everything you need to get started. </a:t>
            </a:r>
          </a:p>
          <a:p>
            <a:r>
              <a:rPr lang="en-IN" dirty="0"/>
              <a:t>CRC is a single node container</a:t>
            </a:r>
          </a:p>
          <a:p>
            <a:r>
              <a:rPr lang="en-US" dirty="0"/>
              <a:t>CRC requires at least the following system resources: </a:t>
            </a:r>
          </a:p>
          <a:p>
            <a:pPr lvl="1"/>
            <a:r>
              <a:rPr lang="en-US" dirty="0"/>
              <a:t> 4 virtual CPUs (vCPUs) </a:t>
            </a:r>
          </a:p>
          <a:p>
            <a:pPr lvl="1"/>
            <a:r>
              <a:rPr lang="en-US" dirty="0"/>
              <a:t> 9 GB of free memory </a:t>
            </a:r>
          </a:p>
          <a:p>
            <a:pPr lvl="1"/>
            <a:r>
              <a:rPr lang="en-US" dirty="0"/>
              <a:t> 35 GB of storage space</a:t>
            </a:r>
            <a:endParaRPr lang="en-IN" dirty="0"/>
          </a:p>
        </p:txBody>
      </p:sp>
    </p:spTree>
    <p:extLst>
      <p:ext uri="{BB962C8B-B14F-4D97-AF65-F5344CB8AC3E}">
        <p14:creationId xmlns:p14="http://schemas.microsoft.com/office/powerpoint/2010/main" val="321317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9E9E-4189-4180-A696-FD3E8D39B70D}"/>
              </a:ext>
            </a:extLst>
          </p:cNvPr>
          <p:cNvSpPr>
            <a:spLocks noGrp="1"/>
          </p:cNvSpPr>
          <p:nvPr>
            <p:ph type="title"/>
          </p:nvPr>
        </p:nvSpPr>
        <p:spPr/>
        <p:txBody>
          <a:bodyPr/>
          <a:lstStyle/>
          <a:p>
            <a:r>
              <a:rPr lang="en-IN" dirty="0"/>
              <a:t>CRC Operating System Requirements</a:t>
            </a:r>
          </a:p>
        </p:txBody>
      </p:sp>
      <p:sp>
        <p:nvSpPr>
          <p:cNvPr id="3" name="Content Placeholder 2">
            <a:extLst>
              <a:ext uri="{FF2B5EF4-FFF2-40B4-BE49-F238E27FC236}">
                <a16:creationId xmlns:a16="http://schemas.microsoft.com/office/drawing/2014/main" id="{D19708FC-9F23-A223-1022-48650D3C2B28}"/>
              </a:ext>
            </a:extLst>
          </p:cNvPr>
          <p:cNvSpPr>
            <a:spLocks noGrp="1"/>
          </p:cNvSpPr>
          <p:nvPr>
            <p:ph idx="1"/>
          </p:nvPr>
        </p:nvSpPr>
        <p:spPr/>
        <p:txBody>
          <a:bodyPr/>
          <a:lstStyle/>
          <a:p>
            <a:r>
              <a:rPr lang="en-US" dirty="0"/>
              <a:t>Windows </a:t>
            </a:r>
            <a:r>
              <a:rPr lang="en-US" dirty="0" err="1"/>
              <a:t>Windows</a:t>
            </a:r>
            <a:r>
              <a:rPr lang="en-US" dirty="0"/>
              <a:t> 10 Fall Creators Update (version 1709) or newer; Windows 10 Home Edition is not supported. </a:t>
            </a:r>
          </a:p>
          <a:p>
            <a:r>
              <a:rPr lang="en-US" dirty="0"/>
              <a:t>macOS OS X 10.4 Mojave or newer</a:t>
            </a:r>
          </a:p>
          <a:p>
            <a:r>
              <a:rPr lang="en-US" dirty="0"/>
              <a:t> Linux Officially supported on Red Hat Enterprise Linux/CentOS 7.5 or newer, or the latest two stable Fedora releases</a:t>
            </a:r>
            <a:endParaRPr lang="en-IN" dirty="0"/>
          </a:p>
        </p:txBody>
      </p:sp>
    </p:spTree>
    <p:extLst>
      <p:ext uri="{BB962C8B-B14F-4D97-AF65-F5344CB8AC3E}">
        <p14:creationId xmlns:p14="http://schemas.microsoft.com/office/powerpoint/2010/main" val="365999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E62E-35DF-2BDA-4399-B18ECF0BBD62}"/>
              </a:ext>
            </a:extLst>
          </p:cNvPr>
          <p:cNvSpPr>
            <a:spLocks noGrp="1"/>
          </p:cNvSpPr>
          <p:nvPr>
            <p:ph type="title"/>
          </p:nvPr>
        </p:nvSpPr>
        <p:spPr/>
        <p:txBody>
          <a:bodyPr/>
          <a:lstStyle/>
          <a:p>
            <a:r>
              <a:rPr lang="en-IN" dirty="0"/>
              <a:t>Installing CRC</a:t>
            </a:r>
          </a:p>
        </p:txBody>
      </p:sp>
      <p:sp>
        <p:nvSpPr>
          <p:cNvPr id="3" name="Content Placeholder 2">
            <a:extLst>
              <a:ext uri="{FF2B5EF4-FFF2-40B4-BE49-F238E27FC236}">
                <a16:creationId xmlns:a16="http://schemas.microsoft.com/office/drawing/2014/main" id="{35989F18-B5E3-B166-EBF9-996F688D139E}"/>
              </a:ext>
            </a:extLst>
          </p:cNvPr>
          <p:cNvSpPr>
            <a:spLocks noGrp="1"/>
          </p:cNvSpPr>
          <p:nvPr>
            <p:ph idx="1"/>
          </p:nvPr>
        </p:nvSpPr>
        <p:spPr/>
        <p:txBody>
          <a:bodyPr/>
          <a:lstStyle/>
          <a:p>
            <a:r>
              <a:rPr lang="en-US" dirty="0"/>
              <a:t>1. Head to Red Hat OpenShift Cluster Manager and log in to your Red Hat account</a:t>
            </a:r>
          </a:p>
          <a:p>
            <a:endParaRPr lang="en-IN" dirty="0"/>
          </a:p>
        </p:txBody>
      </p:sp>
      <p:pic>
        <p:nvPicPr>
          <p:cNvPr id="5" name="Picture 4">
            <a:extLst>
              <a:ext uri="{FF2B5EF4-FFF2-40B4-BE49-F238E27FC236}">
                <a16:creationId xmlns:a16="http://schemas.microsoft.com/office/drawing/2014/main" id="{D0474171-4337-5A42-984E-4F285033C25A}"/>
              </a:ext>
            </a:extLst>
          </p:cNvPr>
          <p:cNvPicPr>
            <a:picLocks noChangeAspect="1"/>
          </p:cNvPicPr>
          <p:nvPr/>
        </p:nvPicPr>
        <p:blipFill>
          <a:blip r:embed="rId2"/>
          <a:stretch>
            <a:fillRect/>
          </a:stretch>
        </p:blipFill>
        <p:spPr>
          <a:xfrm>
            <a:off x="1688874" y="3003491"/>
            <a:ext cx="7505926" cy="2980749"/>
          </a:xfrm>
          <a:prstGeom prst="rect">
            <a:avLst/>
          </a:prstGeom>
        </p:spPr>
      </p:pic>
    </p:spTree>
    <p:extLst>
      <p:ext uri="{BB962C8B-B14F-4D97-AF65-F5344CB8AC3E}">
        <p14:creationId xmlns:p14="http://schemas.microsoft.com/office/powerpoint/2010/main" val="256475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199A-B00C-B54C-10D5-0B11394B0340}"/>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7ABF7828-9C13-249B-AC36-2C416D52A9A0}"/>
              </a:ext>
            </a:extLst>
          </p:cNvPr>
          <p:cNvSpPr>
            <a:spLocks noGrp="1"/>
          </p:cNvSpPr>
          <p:nvPr>
            <p:ph idx="1"/>
          </p:nvPr>
        </p:nvSpPr>
        <p:spPr/>
        <p:txBody>
          <a:bodyPr/>
          <a:lstStyle/>
          <a:p>
            <a:r>
              <a:rPr lang="en-US" dirty="0"/>
              <a:t>Download the latest version of CRC for your operating system and download your pull secret. The pull secret encodes your CRC license entitlement for CRC and OpenShift components retrieved from Red Hat repositories.</a:t>
            </a:r>
            <a:endParaRPr lang="en-IN" dirty="0"/>
          </a:p>
        </p:txBody>
      </p:sp>
      <p:pic>
        <p:nvPicPr>
          <p:cNvPr id="5" name="Picture 4">
            <a:extLst>
              <a:ext uri="{FF2B5EF4-FFF2-40B4-BE49-F238E27FC236}">
                <a16:creationId xmlns:a16="http://schemas.microsoft.com/office/drawing/2014/main" id="{947AC77A-73D1-C978-E044-4084FE44C8B8}"/>
              </a:ext>
            </a:extLst>
          </p:cNvPr>
          <p:cNvPicPr>
            <a:picLocks noChangeAspect="1"/>
          </p:cNvPicPr>
          <p:nvPr/>
        </p:nvPicPr>
        <p:blipFill>
          <a:blip r:embed="rId2"/>
          <a:stretch>
            <a:fillRect/>
          </a:stretch>
        </p:blipFill>
        <p:spPr>
          <a:xfrm>
            <a:off x="3705102" y="2652532"/>
            <a:ext cx="4781796" cy="3524431"/>
          </a:xfrm>
          <a:prstGeom prst="rect">
            <a:avLst/>
          </a:prstGeom>
        </p:spPr>
      </p:pic>
    </p:spTree>
    <p:extLst>
      <p:ext uri="{BB962C8B-B14F-4D97-AF65-F5344CB8AC3E}">
        <p14:creationId xmlns:p14="http://schemas.microsoft.com/office/powerpoint/2010/main" val="742094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CAB1-50DA-388C-E201-0FCD359019D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677C6C67-B210-6B18-555A-6CC0E0F178B1}"/>
              </a:ext>
            </a:extLst>
          </p:cNvPr>
          <p:cNvSpPr>
            <a:spLocks noGrp="1"/>
          </p:cNvSpPr>
          <p:nvPr>
            <p:ph idx="1"/>
          </p:nvPr>
        </p:nvSpPr>
        <p:spPr/>
        <p:txBody>
          <a:bodyPr/>
          <a:lstStyle/>
          <a:p>
            <a:r>
              <a:rPr lang="en-US" dirty="0"/>
              <a:t>Install the </a:t>
            </a:r>
            <a:r>
              <a:rPr lang="en-US" dirty="0" err="1"/>
              <a:t>crc</a:t>
            </a:r>
            <a:r>
              <a:rPr lang="en-US" dirty="0"/>
              <a:t> command on your machine by placing it within your terminal session’s path.</a:t>
            </a:r>
          </a:p>
          <a:p>
            <a:r>
              <a:rPr lang="en-US" dirty="0"/>
              <a:t>Run </a:t>
            </a:r>
            <a:r>
              <a:rPr lang="en-US" dirty="0" err="1"/>
              <a:t>crc</a:t>
            </a:r>
            <a:r>
              <a:rPr lang="en-US" dirty="0"/>
              <a:t> setup. You will likely need to provide administrative access. Be sure to read the command’s output, as the logs might mention that you need to reboot to continue.</a:t>
            </a:r>
          </a:p>
          <a:p>
            <a:r>
              <a:rPr lang="en-US" dirty="0"/>
              <a:t>Now you can start CRC by specifying at least the default 4-vCPU and 9 GiB memory configuration.</a:t>
            </a:r>
          </a:p>
          <a:p>
            <a:r>
              <a:rPr lang="en-US" dirty="0"/>
              <a:t>Execute: </a:t>
            </a:r>
            <a:r>
              <a:rPr lang="en-US" dirty="0" err="1"/>
              <a:t>crc</a:t>
            </a:r>
            <a:r>
              <a:rPr lang="en-US" dirty="0"/>
              <a:t> start -p pull-secret.txt -m 9216 -c 4:</a:t>
            </a:r>
          </a:p>
          <a:p>
            <a:endParaRPr lang="en-IN" dirty="0"/>
          </a:p>
        </p:txBody>
      </p:sp>
    </p:spTree>
    <p:extLst>
      <p:ext uri="{BB962C8B-B14F-4D97-AF65-F5344CB8AC3E}">
        <p14:creationId xmlns:p14="http://schemas.microsoft.com/office/powerpoint/2010/main" val="1600860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13E5-0E7A-3E5F-DB08-DDF3B80F6EC8}"/>
              </a:ext>
            </a:extLst>
          </p:cNvPr>
          <p:cNvSpPr>
            <a:spLocks noGrp="1"/>
          </p:cNvSpPr>
          <p:nvPr>
            <p:ph type="title"/>
          </p:nvPr>
        </p:nvSpPr>
        <p:spPr/>
        <p:txBody>
          <a:bodyPr/>
          <a:lstStyle/>
          <a:p>
            <a:r>
              <a:rPr lang="en-IN" dirty="0"/>
              <a:t>Login to OpenShift</a:t>
            </a:r>
          </a:p>
        </p:txBody>
      </p:sp>
      <p:sp>
        <p:nvSpPr>
          <p:cNvPr id="3" name="Content Placeholder 2">
            <a:extLst>
              <a:ext uri="{FF2B5EF4-FFF2-40B4-BE49-F238E27FC236}">
                <a16:creationId xmlns:a16="http://schemas.microsoft.com/office/drawing/2014/main" id="{16CF30BE-F117-2199-9CF4-7AF5F50A4FD1}"/>
              </a:ext>
            </a:extLst>
          </p:cNvPr>
          <p:cNvSpPr>
            <a:spLocks noGrp="1"/>
          </p:cNvSpPr>
          <p:nvPr>
            <p:ph idx="1"/>
          </p:nvPr>
        </p:nvSpPr>
        <p:spPr/>
        <p:txBody>
          <a:bodyPr/>
          <a:lstStyle/>
          <a:p>
            <a:r>
              <a:rPr lang="en-IN" dirty="0"/>
              <a:t>The server is accessible via web console at:</a:t>
            </a:r>
          </a:p>
          <a:p>
            <a:r>
              <a:rPr lang="en-IN" dirty="0"/>
              <a:t> https://console-openshift-console.apps-crc.testing Log in as administrator: </a:t>
            </a:r>
          </a:p>
          <a:p>
            <a:r>
              <a:rPr lang="en-IN" dirty="0"/>
              <a:t>Username: </a:t>
            </a:r>
            <a:r>
              <a:rPr lang="en-IN" dirty="0" err="1"/>
              <a:t>kubeadmin</a:t>
            </a:r>
            <a:r>
              <a:rPr lang="en-IN" dirty="0"/>
              <a:t> Password: un1Q-g3n3r8d # Note: Your password will be different.</a:t>
            </a:r>
          </a:p>
          <a:p>
            <a:r>
              <a:rPr lang="en-IN"/>
              <a:t> </a:t>
            </a:r>
            <a:r>
              <a:rPr lang="en-IN" dirty="0"/>
              <a:t>Log in as user: Username: developer Password: </a:t>
            </a:r>
            <a:r>
              <a:rPr lang="en-IN"/>
              <a:t>developer </a:t>
            </a:r>
          </a:p>
          <a:p>
            <a:r>
              <a:rPr lang="en-IN"/>
              <a:t>Use </a:t>
            </a:r>
            <a:r>
              <a:rPr lang="en-IN" dirty="0"/>
              <a:t>the '</a:t>
            </a:r>
            <a:r>
              <a:rPr lang="en-IN" dirty="0" err="1"/>
              <a:t>oc</a:t>
            </a:r>
            <a:r>
              <a:rPr lang="en-IN" dirty="0"/>
              <a:t>' command line interface: PS&gt; &amp; </a:t>
            </a:r>
            <a:r>
              <a:rPr lang="en-IN" dirty="0" err="1"/>
              <a:t>crc</a:t>
            </a:r>
            <a:r>
              <a:rPr lang="en-IN" dirty="0"/>
              <a:t> </a:t>
            </a:r>
            <a:r>
              <a:rPr lang="en-IN" dirty="0" err="1"/>
              <a:t>oc</a:t>
            </a:r>
            <a:r>
              <a:rPr lang="en-IN" dirty="0"/>
              <a:t>-env | Invoke-Expression PS&gt; </a:t>
            </a:r>
            <a:r>
              <a:rPr lang="en-IN" dirty="0" err="1"/>
              <a:t>oc</a:t>
            </a:r>
            <a:r>
              <a:rPr lang="en-IN" dirty="0"/>
              <a:t> login -u developer https://api.crc.testing:6443 </a:t>
            </a:r>
          </a:p>
        </p:txBody>
      </p:sp>
    </p:spTree>
    <p:extLst>
      <p:ext uri="{BB962C8B-B14F-4D97-AF65-F5344CB8AC3E}">
        <p14:creationId xmlns:p14="http://schemas.microsoft.com/office/powerpoint/2010/main" val="2727100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358</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OpenShift Labs </vt:lpstr>
      <vt:lpstr>CodeReady Containers</vt:lpstr>
      <vt:lpstr>CRC Operating System Requirements</vt:lpstr>
      <vt:lpstr>Installing CRC</vt:lpstr>
      <vt:lpstr>..</vt:lpstr>
      <vt:lpstr>..</vt:lpstr>
      <vt:lpstr>Login to OpenShift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OpenShift Labs </dc:title>
  <dc:creator>john test</dc:creator>
  <cp:lastModifiedBy>john test</cp:lastModifiedBy>
  <cp:revision>8</cp:revision>
  <dcterms:created xsi:type="dcterms:W3CDTF">2024-01-21T07:58:30Z</dcterms:created>
  <dcterms:modified xsi:type="dcterms:W3CDTF">2024-01-21T09:46:29Z</dcterms:modified>
</cp:coreProperties>
</file>