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B961-09F6-95C5-DDA3-B434267B3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49D09F-0550-E40E-110E-D1BF06CE5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350C63-20B1-A882-4F28-B08344A5D91C}"/>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5" name="Footer Placeholder 4">
            <a:extLst>
              <a:ext uri="{FF2B5EF4-FFF2-40B4-BE49-F238E27FC236}">
                <a16:creationId xmlns:a16="http://schemas.microsoft.com/office/drawing/2014/main" id="{7182701F-58F7-A9EA-E809-858642004B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20A70-6064-0AC5-08AA-63B4CD1C5FC0}"/>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289000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2852-4AF8-96DB-408D-5DFCD490C6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DB57CF-CCCB-DE4D-EA93-B313B067E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9C6ED-A2CB-D2F4-9AFC-B28E14A004AA}"/>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5" name="Footer Placeholder 4">
            <a:extLst>
              <a:ext uri="{FF2B5EF4-FFF2-40B4-BE49-F238E27FC236}">
                <a16:creationId xmlns:a16="http://schemas.microsoft.com/office/drawing/2014/main" id="{CD31B706-DF78-E1CB-8939-931B27342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E60A73-77BB-38EA-C70E-6800A2A699F0}"/>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17033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EB9C1-DB62-ED29-26FF-4117C8C83D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3863FF-7930-41C1-8EAC-B8001102AF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8D7D9-E71D-629C-F1BC-AE44D04FD021}"/>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5" name="Footer Placeholder 4">
            <a:extLst>
              <a:ext uri="{FF2B5EF4-FFF2-40B4-BE49-F238E27FC236}">
                <a16:creationId xmlns:a16="http://schemas.microsoft.com/office/drawing/2014/main" id="{3071EA9B-F00A-0C5D-BAD4-69DEF2944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015BEA-B395-333F-F533-14D7A5D8DBEC}"/>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374600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ACEC-3986-B3D2-5D4A-A44DF2D148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65C076-DC4E-5104-51CC-5366124FF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5A937-2A86-3FEE-7BC0-230417D16625}"/>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5" name="Footer Placeholder 4">
            <a:extLst>
              <a:ext uri="{FF2B5EF4-FFF2-40B4-BE49-F238E27FC236}">
                <a16:creationId xmlns:a16="http://schemas.microsoft.com/office/drawing/2014/main" id="{7E609189-BBA1-2F15-C43C-0A8A71829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A9FFF-3EBF-267F-50FB-7EC90DD9B267}"/>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401944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A254-B880-4A08-0D4D-9484CDF40A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1EA2E4-56FE-57F7-914E-BED0CC7A7F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36F79D-8C49-0F65-754A-8D74F2C6FE11}"/>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5" name="Footer Placeholder 4">
            <a:extLst>
              <a:ext uri="{FF2B5EF4-FFF2-40B4-BE49-F238E27FC236}">
                <a16:creationId xmlns:a16="http://schemas.microsoft.com/office/drawing/2014/main" id="{CEB3CBF3-4F16-87D7-041C-DEAACBE249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3A4E8-497B-2E0C-CFC8-FABA93F35623}"/>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217355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A75C-664F-4B18-DCB5-89F0183F59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A66C17-B50A-8B82-F0CE-15B651266C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23ABBD-5CEC-582C-3C65-A9D8D6034E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EF4385-0915-126A-F7E2-AC8FBF1E2BFF}"/>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6" name="Footer Placeholder 5">
            <a:extLst>
              <a:ext uri="{FF2B5EF4-FFF2-40B4-BE49-F238E27FC236}">
                <a16:creationId xmlns:a16="http://schemas.microsoft.com/office/drawing/2014/main" id="{8135325B-C964-A0B4-61DA-30729A78EA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DF2DCB-854B-9823-6E49-442967C08B9B}"/>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266336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030C-E282-0F33-0B9B-3F2BBF175F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6F46F7-C072-D6ED-7949-329588A73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693C59-6585-E0A7-8C2E-2C969101DF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DE0306-DF82-CE29-3D55-4D000A6CB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47435C-C7F5-33A5-8A77-C4C26B083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9BD839-A4FD-AE3E-8EE9-D58371323DD0}"/>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8" name="Footer Placeholder 7">
            <a:extLst>
              <a:ext uri="{FF2B5EF4-FFF2-40B4-BE49-F238E27FC236}">
                <a16:creationId xmlns:a16="http://schemas.microsoft.com/office/drawing/2014/main" id="{4752E8D2-907D-190B-D1E8-4A4150E174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121E75-A39F-1DD1-A7FA-C7DE8610BAAC}"/>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289214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450E-8837-DBCD-4042-65B007870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293F64-A39A-7DAC-3093-4E29B60A257D}"/>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4" name="Footer Placeholder 3">
            <a:extLst>
              <a:ext uri="{FF2B5EF4-FFF2-40B4-BE49-F238E27FC236}">
                <a16:creationId xmlns:a16="http://schemas.microsoft.com/office/drawing/2014/main" id="{3CFEB10C-8CEE-E05E-36BD-1BE5C7B88B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0BEC60-7150-B9F9-BEFC-9852BDDB8AF9}"/>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167450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B94EA-0B74-C23C-A979-D36801ABF90C}"/>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3" name="Footer Placeholder 2">
            <a:extLst>
              <a:ext uri="{FF2B5EF4-FFF2-40B4-BE49-F238E27FC236}">
                <a16:creationId xmlns:a16="http://schemas.microsoft.com/office/drawing/2014/main" id="{948546B1-7053-5244-F062-8222256285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593A2F-E30F-EF96-7147-22FAF8F67621}"/>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382459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D0B9-469D-1C39-FD47-F7CDBFEF2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E10307-91CB-5973-5685-9D398B994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3B282B-2869-8304-4EFB-CF8A571AC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0ABBC-28F4-0E09-A271-202804A5B9AD}"/>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6" name="Footer Placeholder 5">
            <a:extLst>
              <a:ext uri="{FF2B5EF4-FFF2-40B4-BE49-F238E27FC236}">
                <a16:creationId xmlns:a16="http://schemas.microsoft.com/office/drawing/2014/main" id="{998A3E18-BB5E-5034-2531-C2BDA1665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F7854-606B-C5EE-473D-DEB26E30BF68}"/>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139073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071B-FA44-03D1-A7D6-93B18A43C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02A09E-0B4E-7358-FAF1-F343FDEC7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4E634C-3F59-9A38-35D2-DE344BAB3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6C78F-B72B-0F5F-D074-AF782781D4EE}"/>
              </a:ext>
            </a:extLst>
          </p:cNvPr>
          <p:cNvSpPr>
            <a:spLocks noGrp="1"/>
          </p:cNvSpPr>
          <p:nvPr>
            <p:ph type="dt" sz="half" idx="10"/>
          </p:nvPr>
        </p:nvSpPr>
        <p:spPr/>
        <p:txBody>
          <a:bodyPr/>
          <a:lstStyle/>
          <a:p>
            <a:fld id="{F7544979-A660-44D1-BDA2-58BA4B0F7D95}" type="datetimeFigureOut">
              <a:rPr lang="en-IN" smtClean="0"/>
              <a:t>26-12-2023</a:t>
            </a:fld>
            <a:endParaRPr lang="en-IN"/>
          </a:p>
        </p:txBody>
      </p:sp>
      <p:sp>
        <p:nvSpPr>
          <p:cNvPr id="6" name="Footer Placeholder 5">
            <a:extLst>
              <a:ext uri="{FF2B5EF4-FFF2-40B4-BE49-F238E27FC236}">
                <a16:creationId xmlns:a16="http://schemas.microsoft.com/office/drawing/2014/main" id="{6EEBFF17-F9F4-88DD-3CA8-219B2A680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262198-5E31-13CB-598F-7018CC66DC7A}"/>
              </a:ext>
            </a:extLst>
          </p:cNvPr>
          <p:cNvSpPr>
            <a:spLocks noGrp="1"/>
          </p:cNvSpPr>
          <p:nvPr>
            <p:ph type="sldNum" sz="quarter" idx="12"/>
          </p:nvPr>
        </p:nvSpPr>
        <p:spPr/>
        <p:txBody>
          <a:bodyPr/>
          <a:lstStyle/>
          <a:p>
            <a:fld id="{1672C3DD-A7FD-4135-95CF-04FF670F2BDA}" type="slidenum">
              <a:rPr lang="en-IN" smtClean="0"/>
              <a:t>‹#›</a:t>
            </a:fld>
            <a:endParaRPr lang="en-IN"/>
          </a:p>
        </p:txBody>
      </p:sp>
    </p:spTree>
    <p:extLst>
      <p:ext uri="{BB962C8B-B14F-4D97-AF65-F5344CB8AC3E}">
        <p14:creationId xmlns:p14="http://schemas.microsoft.com/office/powerpoint/2010/main" val="215077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16B39-84AF-3AA0-785E-FEC64D29A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554BCA-F60B-AFBE-643C-2702A4C94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633A4-1D70-C20E-E7DD-A3B94069D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44979-A660-44D1-BDA2-58BA4B0F7D95}" type="datetimeFigureOut">
              <a:rPr lang="en-IN" smtClean="0"/>
              <a:t>26-12-2023</a:t>
            </a:fld>
            <a:endParaRPr lang="en-IN"/>
          </a:p>
        </p:txBody>
      </p:sp>
      <p:sp>
        <p:nvSpPr>
          <p:cNvPr id="5" name="Footer Placeholder 4">
            <a:extLst>
              <a:ext uri="{FF2B5EF4-FFF2-40B4-BE49-F238E27FC236}">
                <a16:creationId xmlns:a16="http://schemas.microsoft.com/office/drawing/2014/main" id="{E98F83C3-2E7E-1513-E19B-0667321C8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F6EEDD-A1AC-ED12-308D-296B5E74C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2C3DD-A7FD-4135-95CF-04FF670F2BDA}" type="slidenum">
              <a:rPr lang="en-IN" smtClean="0"/>
              <a:t>‹#›</a:t>
            </a:fld>
            <a:endParaRPr lang="en-IN"/>
          </a:p>
        </p:txBody>
      </p:sp>
    </p:spTree>
    <p:extLst>
      <p:ext uri="{BB962C8B-B14F-4D97-AF65-F5344CB8AC3E}">
        <p14:creationId xmlns:p14="http://schemas.microsoft.com/office/powerpoint/2010/main" val="65057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39BC-C857-8F7E-F7C9-52AC2841F26C}"/>
              </a:ext>
            </a:extLst>
          </p:cNvPr>
          <p:cNvSpPr>
            <a:spLocks noGrp="1"/>
          </p:cNvSpPr>
          <p:nvPr>
            <p:ph type="ctrTitle"/>
          </p:nvPr>
        </p:nvSpPr>
        <p:spPr/>
        <p:txBody>
          <a:bodyPr/>
          <a:lstStyle/>
          <a:p>
            <a:r>
              <a:rPr lang="en-IN" dirty="0"/>
              <a:t>OpenShift serverless</a:t>
            </a:r>
          </a:p>
        </p:txBody>
      </p:sp>
      <p:sp>
        <p:nvSpPr>
          <p:cNvPr id="3" name="Subtitle 2">
            <a:extLst>
              <a:ext uri="{FF2B5EF4-FFF2-40B4-BE49-F238E27FC236}">
                <a16:creationId xmlns:a16="http://schemas.microsoft.com/office/drawing/2014/main" id="{E4886BF4-1A54-22C3-7AE4-5BC502892779}"/>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417731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806A-195D-0FCC-23DE-DB5B24561CE9}"/>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E70051F1-56F7-2C79-1CDC-320E99F4C7B8}"/>
              </a:ext>
            </a:extLst>
          </p:cNvPr>
          <p:cNvSpPr>
            <a:spLocks noGrp="1"/>
          </p:cNvSpPr>
          <p:nvPr>
            <p:ph idx="1"/>
          </p:nvPr>
        </p:nvSpPr>
        <p:spPr/>
        <p:txBody>
          <a:bodyPr>
            <a:normAutofit lnSpcReduction="10000"/>
          </a:bodyPr>
          <a:lstStyle/>
          <a:p>
            <a:r>
              <a:rPr lang="en-IN" dirty="0" err="1"/>
              <a:t>Openshift</a:t>
            </a:r>
            <a:r>
              <a:rPr lang="en-IN" dirty="0"/>
              <a:t> serverless allows developer to build, deploy and scale application without having to manage the underlying infra</a:t>
            </a:r>
          </a:p>
          <a:p>
            <a:pPr marL="0" indent="0">
              <a:buNone/>
            </a:pPr>
            <a:endParaRPr lang="en-IN" dirty="0"/>
          </a:p>
          <a:p>
            <a:r>
              <a:rPr lang="en-IN" dirty="0"/>
              <a:t>This is built on the top of the </a:t>
            </a:r>
            <a:r>
              <a:rPr lang="en-IN" dirty="0" err="1"/>
              <a:t>Knative</a:t>
            </a:r>
            <a:r>
              <a:rPr lang="en-IN" dirty="0"/>
              <a:t> project, </a:t>
            </a:r>
            <a:r>
              <a:rPr lang="en-US" dirty="0"/>
              <a:t>which extends Kubernetes to provide a set of middleware components for building and deploying serverless applications.</a:t>
            </a:r>
          </a:p>
          <a:p>
            <a:endParaRPr lang="en-IN" dirty="0"/>
          </a:p>
          <a:p>
            <a:r>
              <a:rPr lang="en-US" dirty="0"/>
              <a:t>Serverless applications often follow an event-driven architecture. OpenShift Serverless enables developers to build event-driven applications by using </a:t>
            </a:r>
            <a:r>
              <a:rPr lang="en-US" dirty="0" err="1"/>
              <a:t>Knative</a:t>
            </a:r>
            <a:r>
              <a:rPr lang="en-US" dirty="0"/>
              <a:t> </a:t>
            </a:r>
            <a:r>
              <a:rPr lang="en-US" dirty="0" err="1"/>
              <a:t>eventing</a:t>
            </a:r>
            <a:r>
              <a:rPr lang="en-US" dirty="0"/>
              <a:t> components.</a:t>
            </a:r>
            <a:endParaRPr lang="en-IN" dirty="0"/>
          </a:p>
        </p:txBody>
      </p:sp>
    </p:spTree>
    <p:extLst>
      <p:ext uri="{BB962C8B-B14F-4D97-AF65-F5344CB8AC3E}">
        <p14:creationId xmlns:p14="http://schemas.microsoft.com/office/powerpoint/2010/main" val="168693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CA40-68FF-900C-C578-6C4AE93622B6}"/>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57647961-43A0-BBD6-127D-F2327F362C85}"/>
              </a:ext>
            </a:extLst>
          </p:cNvPr>
          <p:cNvSpPr>
            <a:spLocks noGrp="1"/>
          </p:cNvSpPr>
          <p:nvPr>
            <p:ph idx="1"/>
          </p:nvPr>
        </p:nvSpPr>
        <p:spPr/>
        <p:txBody>
          <a:bodyPr>
            <a:normAutofit lnSpcReduction="10000"/>
          </a:bodyPr>
          <a:lstStyle/>
          <a:p>
            <a:r>
              <a:rPr lang="en-US" dirty="0"/>
              <a:t>Serving is an event-driven model that serves the container with your application . OpenShift Serving is a component within the OpenShift platform that facilitates serverless computing by automating the deployment and scaling of containerized applications based on demand.</a:t>
            </a:r>
            <a:endParaRPr lang="en-US" b="0" i="0" dirty="0">
              <a:solidFill>
                <a:srgbClr val="242424"/>
              </a:solidFill>
              <a:effectLst/>
              <a:latin typeface="source-serif-pro"/>
            </a:endParaRPr>
          </a:p>
          <a:p>
            <a:r>
              <a:rPr lang="en-US" b="0" i="0" dirty="0">
                <a:solidFill>
                  <a:srgbClr val="242424"/>
                </a:solidFill>
                <a:effectLst/>
                <a:latin typeface="source-serif-pro"/>
              </a:rPr>
              <a:t> Events are the common infrastructure for consuming and producing events that will stimulate the application. the </a:t>
            </a:r>
            <a:r>
              <a:rPr lang="en-US" b="0" i="0" dirty="0" err="1">
                <a:solidFill>
                  <a:srgbClr val="242424"/>
                </a:solidFill>
                <a:effectLst/>
                <a:latin typeface="source-serif-pro"/>
              </a:rPr>
              <a:t>Eventing</a:t>
            </a:r>
            <a:r>
              <a:rPr lang="en-US" b="0" i="0" dirty="0">
                <a:solidFill>
                  <a:srgbClr val="242424"/>
                </a:solidFill>
                <a:effectLst/>
                <a:latin typeface="source-serif-pro"/>
              </a:rPr>
              <a:t> component provides a framework for building event-driven architectures. </a:t>
            </a:r>
            <a:r>
              <a:rPr lang="en-US" b="0" i="0" dirty="0" err="1">
                <a:solidFill>
                  <a:srgbClr val="242424"/>
                </a:solidFill>
                <a:effectLst/>
                <a:latin typeface="source-serif-pro"/>
              </a:rPr>
              <a:t>Eventing</a:t>
            </a:r>
            <a:r>
              <a:rPr lang="en-US" b="0" i="0" dirty="0">
                <a:solidFill>
                  <a:srgbClr val="242424"/>
                </a:solidFill>
                <a:effectLst/>
                <a:latin typeface="source-serif-pro"/>
              </a:rPr>
              <a:t> enables applications to respond to events or triggers without the need for continuous polling. This is achieved through a combination of event sources, channels, and event consumers</a:t>
            </a:r>
            <a:endParaRPr lang="en-IN" dirty="0"/>
          </a:p>
        </p:txBody>
      </p:sp>
    </p:spTree>
    <p:extLst>
      <p:ext uri="{BB962C8B-B14F-4D97-AF65-F5344CB8AC3E}">
        <p14:creationId xmlns:p14="http://schemas.microsoft.com/office/powerpoint/2010/main" val="282546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2717-C8D9-8481-CEB0-BD67556EA7C2}"/>
              </a:ext>
            </a:extLst>
          </p:cNvPr>
          <p:cNvSpPr>
            <a:spLocks noGrp="1"/>
          </p:cNvSpPr>
          <p:nvPr>
            <p:ph type="title"/>
          </p:nvPr>
        </p:nvSpPr>
        <p:spPr/>
        <p:txBody>
          <a:bodyPr/>
          <a:lstStyle/>
          <a:p>
            <a:r>
              <a:rPr lang="en-IN" dirty="0" err="1"/>
              <a:t>Knative</a:t>
            </a:r>
            <a:r>
              <a:rPr lang="en-IN" dirty="0"/>
              <a:t> </a:t>
            </a:r>
            <a:r>
              <a:rPr lang="en-IN" dirty="0" err="1"/>
              <a:t>api</a:t>
            </a:r>
            <a:endParaRPr lang="en-IN" dirty="0"/>
          </a:p>
        </p:txBody>
      </p:sp>
      <p:sp>
        <p:nvSpPr>
          <p:cNvPr id="3" name="Content Placeholder 2">
            <a:extLst>
              <a:ext uri="{FF2B5EF4-FFF2-40B4-BE49-F238E27FC236}">
                <a16:creationId xmlns:a16="http://schemas.microsoft.com/office/drawing/2014/main" id="{71CFA808-0D8C-A68F-9ACA-2D5891548585}"/>
              </a:ext>
            </a:extLst>
          </p:cNvPr>
          <p:cNvSpPr>
            <a:spLocks noGrp="1"/>
          </p:cNvSpPr>
          <p:nvPr>
            <p:ph idx="1"/>
          </p:nvPr>
        </p:nvSpPr>
        <p:spPr/>
        <p:txBody>
          <a:bodyPr>
            <a:normAutofit fontScale="92500" lnSpcReduction="20000"/>
          </a:bodyPr>
          <a:lstStyle/>
          <a:p>
            <a:pPr marL="0" indent="0">
              <a:buNone/>
            </a:pPr>
            <a:r>
              <a:rPr lang="en-IN" dirty="0" err="1"/>
              <a:t>kn</a:t>
            </a:r>
            <a:r>
              <a:rPr lang="en-IN" dirty="0"/>
              <a:t> version</a:t>
            </a:r>
          </a:p>
          <a:p>
            <a:pPr marL="0" indent="0">
              <a:buNone/>
            </a:pPr>
            <a:r>
              <a:rPr lang="en-IN" dirty="0"/>
              <a:t>Version:      v1.9.2</a:t>
            </a:r>
          </a:p>
          <a:p>
            <a:pPr marL="0" indent="0">
              <a:buNone/>
            </a:pPr>
            <a:r>
              <a:rPr lang="en-IN" dirty="0"/>
              <a:t>Build Date:   2023-09-27 05:43:12</a:t>
            </a:r>
          </a:p>
          <a:p>
            <a:pPr marL="0" indent="0">
              <a:buNone/>
            </a:pPr>
            <a:r>
              <a:rPr lang="en-IN" dirty="0"/>
              <a:t>Git Revision: 667dab79</a:t>
            </a:r>
          </a:p>
          <a:p>
            <a:pPr marL="0" indent="0">
              <a:buNone/>
            </a:pPr>
            <a:r>
              <a:rPr lang="en-IN" dirty="0"/>
              <a:t>Supported APIs:</a:t>
            </a:r>
          </a:p>
          <a:p>
            <a:pPr marL="0" indent="0">
              <a:buNone/>
            </a:pPr>
            <a:r>
              <a:rPr lang="en-IN" dirty="0"/>
              <a:t>* Serving</a:t>
            </a:r>
          </a:p>
          <a:p>
            <a:pPr marL="0" indent="0">
              <a:buNone/>
            </a:pPr>
            <a:r>
              <a:rPr lang="en-IN" dirty="0"/>
              <a:t>  - </a:t>
            </a:r>
            <a:r>
              <a:rPr lang="en-IN" dirty="0" err="1"/>
              <a:t>serving.knative.dev</a:t>
            </a:r>
            <a:r>
              <a:rPr lang="en-IN" dirty="0"/>
              <a:t>/v1 (</a:t>
            </a:r>
            <a:r>
              <a:rPr lang="en-IN" dirty="0" err="1"/>
              <a:t>knative</a:t>
            </a:r>
            <a:r>
              <a:rPr lang="en-IN" dirty="0"/>
              <a:t>-serving v1.9.0)</a:t>
            </a:r>
          </a:p>
          <a:p>
            <a:pPr marL="0" indent="0">
              <a:buNone/>
            </a:pPr>
            <a:r>
              <a:rPr lang="en-IN" dirty="0"/>
              <a:t>* Eventing</a:t>
            </a:r>
          </a:p>
          <a:p>
            <a:pPr marL="0" indent="0">
              <a:buNone/>
            </a:pPr>
            <a:r>
              <a:rPr lang="en-IN" dirty="0"/>
              <a:t>  - </a:t>
            </a:r>
            <a:r>
              <a:rPr lang="en-IN" dirty="0" err="1"/>
              <a:t>sources.knative.dev</a:t>
            </a:r>
            <a:r>
              <a:rPr lang="en-IN" dirty="0"/>
              <a:t>/v1 (</a:t>
            </a:r>
            <a:r>
              <a:rPr lang="en-IN" dirty="0" err="1"/>
              <a:t>knative</a:t>
            </a:r>
            <a:r>
              <a:rPr lang="en-IN" dirty="0"/>
              <a:t>-eventing v1.9.0)</a:t>
            </a:r>
          </a:p>
          <a:p>
            <a:pPr marL="0" indent="0">
              <a:buNone/>
            </a:pPr>
            <a:r>
              <a:rPr lang="en-IN" dirty="0"/>
              <a:t>  - </a:t>
            </a:r>
            <a:r>
              <a:rPr lang="en-IN" dirty="0" err="1"/>
              <a:t>eventing.knative.dev</a:t>
            </a:r>
            <a:r>
              <a:rPr lang="en-IN" dirty="0"/>
              <a:t>/v1 (</a:t>
            </a:r>
            <a:r>
              <a:rPr lang="en-IN" dirty="0" err="1"/>
              <a:t>knative</a:t>
            </a:r>
            <a:r>
              <a:rPr lang="en-IN" dirty="0"/>
              <a:t>-eventing v1.9.0)</a:t>
            </a:r>
          </a:p>
        </p:txBody>
      </p:sp>
    </p:spTree>
    <p:extLst>
      <p:ext uri="{BB962C8B-B14F-4D97-AF65-F5344CB8AC3E}">
        <p14:creationId xmlns:p14="http://schemas.microsoft.com/office/powerpoint/2010/main" val="231015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ED78-33F1-BCE2-11BB-BE14C2C7547C}"/>
              </a:ext>
            </a:extLst>
          </p:cNvPr>
          <p:cNvSpPr>
            <a:spLocks noGrp="1"/>
          </p:cNvSpPr>
          <p:nvPr>
            <p:ph type="title"/>
          </p:nvPr>
        </p:nvSpPr>
        <p:spPr/>
        <p:txBody>
          <a:bodyPr/>
          <a:lstStyle/>
          <a:p>
            <a:r>
              <a:rPr lang="en-IN" dirty="0" err="1"/>
              <a:t>yaml</a:t>
            </a:r>
            <a:endParaRPr lang="en-IN" dirty="0"/>
          </a:p>
        </p:txBody>
      </p:sp>
      <p:sp>
        <p:nvSpPr>
          <p:cNvPr id="3" name="Content Placeholder 2">
            <a:extLst>
              <a:ext uri="{FF2B5EF4-FFF2-40B4-BE49-F238E27FC236}">
                <a16:creationId xmlns:a16="http://schemas.microsoft.com/office/drawing/2014/main" id="{927D0D06-4D5C-1A14-E350-29EAC20A61A0}"/>
              </a:ext>
            </a:extLst>
          </p:cNvPr>
          <p:cNvSpPr>
            <a:spLocks noGrp="1"/>
          </p:cNvSpPr>
          <p:nvPr>
            <p:ph idx="1"/>
          </p:nvPr>
        </p:nvSpPr>
        <p:spPr/>
        <p:txBody>
          <a:bodyPr>
            <a:normAutofit fontScale="62500" lnSpcReduction="20000"/>
          </a:bodyPr>
          <a:lstStyle/>
          <a:p>
            <a:pPr marL="0" indent="0">
              <a:buNone/>
            </a:pPr>
            <a:r>
              <a:rPr lang="en-IN" dirty="0" err="1"/>
              <a:t>apiVersion</a:t>
            </a:r>
            <a:r>
              <a:rPr lang="en-IN" dirty="0"/>
              <a:t>: </a:t>
            </a:r>
            <a:r>
              <a:rPr lang="en-IN" dirty="0" err="1"/>
              <a:t>serving.knative.dev</a:t>
            </a:r>
            <a:r>
              <a:rPr lang="en-IN" dirty="0"/>
              <a:t>/v1alpha1</a:t>
            </a:r>
          </a:p>
          <a:p>
            <a:pPr marL="0" indent="0">
              <a:buNone/>
            </a:pPr>
            <a:r>
              <a:rPr lang="en-IN" dirty="0"/>
              <a:t> kind: Service</a:t>
            </a:r>
          </a:p>
          <a:p>
            <a:pPr marL="0" indent="0">
              <a:buNone/>
            </a:pPr>
            <a:r>
              <a:rPr lang="en-IN" dirty="0"/>
              <a:t> metadata:</a:t>
            </a:r>
          </a:p>
          <a:p>
            <a:pPr marL="0" indent="0">
              <a:buNone/>
            </a:pPr>
            <a:r>
              <a:rPr lang="en-IN" dirty="0"/>
              <a:t>   name: </a:t>
            </a:r>
            <a:r>
              <a:rPr lang="en-IN" dirty="0" err="1"/>
              <a:t>helloworld</a:t>
            </a:r>
            <a:r>
              <a:rPr lang="en-IN" dirty="0"/>
              <a:t>-go</a:t>
            </a:r>
          </a:p>
          <a:p>
            <a:pPr marL="0" indent="0">
              <a:buNone/>
            </a:pPr>
            <a:r>
              <a:rPr lang="en-IN" dirty="0"/>
              <a:t>   namespace: serverless-demo</a:t>
            </a:r>
          </a:p>
          <a:p>
            <a:pPr marL="0" indent="0">
              <a:buNone/>
            </a:pPr>
            <a:r>
              <a:rPr lang="en-IN" dirty="0"/>
              <a:t> spec:</a:t>
            </a:r>
          </a:p>
          <a:p>
            <a:pPr marL="0" indent="0">
              <a:buNone/>
            </a:pPr>
            <a:r>
              <a:rPr lang="en-IN" dirty="0"/>
              <a:t>   template:</a:t>
            </a:r>
          </a:p>
          <a:p>
            <a:pPr marL="0" indent="0">
              <a:buNone/>
            </a:pPr>
            <a:r>
              <a:rPr lang="en-IN" dirty="0"/>
              <a:t>     spec:</a:t>
            </a:r>
          </a:p>
          <a:p>
            <a:pPr marL="0" indent="0">
              <a:buNone/>
            </a:pPr>
            <a:r>
              <a:rPr lang="en-IN" dirty="0"/>
              <a:t>       containers:</a:t>
            </a:r>
          </a:p>
          <a:p>
            <a:pPr marL="0" indent="0">
              <a:buNone/>
            </a:pPr>
            <a:r>
              <a:rPr lang="en-IN" dirty="0"/>
              <a:t>         - image: gcr.io/</a:t>
            </a:r>
            <a:r>
              <a:rPr lang="en-IN" dirty="0" err="1"/>
              <a:t>knative</a:t>
            </a:r>
            <a:r>
              <a:rPr lang="en-IN" dirty="0"/>
              <a:t>-samples/</a:t>
            </a:r>
            <a:r>
              <a:rPr lang="en-IN" dirty="0" err="1"/>
              <a:t>helloworld</a:t>
            </a:r>
            <a:r>
              <a:rPr lang="en-IN" dirty="0"/>
              <a:t>-go</a:t>
            </a:r>
          </a:p>
          <a:p>
            <a:pPr marL="0" indent="0">
              <a:buNone/>
            </a:pPr>
            <a:r>
              <a:rPr lang="en-IN" dirty="0"/>
              <a:t>           env:</a:t>
            </a:r>
          </a:p>
          <a:p>
            <a:pPr marL="0" indent="0">
              <a:buNone/>
            </a:pPr>
            <a:r>
              <a:rPr lang="en-IN" dirty="0"/>
              <a:t>             - name: TARGET</a:t>
            </a:r>
          </a:p>
          <a:p>
            <a:pPr marL="0" indent="0">
              <a:buNone/>
            </a:pPr>
            <a:r>
              <a:rPr lang="en-IN" dirty="0"/>
              <a:t>               value: "Go Sample v1"</a:t>
            </a:r>
          </a:p>
        </p:txBody>
      </p:sp>
    </p:spTree>
    <p:extLst>
      <p:ext uri="{BB962C8B-B14F-4D97-AF65-F5344CB8AC3E}">
        <p14:creationId xmlns:p14="http://schemas.microsoft.com/office/powerpoint/2010/main" val="232984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9AF1-611A-743F-14CE-3FE08893B0EF}"/>
              </a:ext>
            </a:extLst>
          </p:cNvPr>
          <p:cNvSpPr>
            <a:spLocks noGrp="1"/>
          </p:cNvSpPr>
          <p:nvPr>
            <p:ph type="title"/>
          </p:nvPr>
        </p:nvSpPr>
        <p:spPr/>
        <p:txBody>
          <a:bodyPr/>
          <a:lstStyle/>
          <a:p>
            <a:r>
              <a:rPr lang="en-IN" dirty="0"/>
              <a:t>Eventing</a:t>
            </a:r>
          </a:p>
        </p:txBody>
      </p:sp>
      <p:sp>
        <p:nvSpPr>
          <p:cNvPr id="3" name="Content Placeholder 2">
            <a:extLst>
              <a:ext uri="{FF2B5EF4-FFF2-40B4-BE49-F238E27FC236}">
                <a16:creationId xmlns:a16="http://schemas.microsoft.com/office/drawing/2014/main" id="{E95A2ECC-4C28-2CDF-B641-ECD3A7144136}"/>
              </a:ext>
            </a:extLst>
          </p:cNvPr>
          <p:cNvSpPr>
            <a:spLocks noGrp="1"/>
          </p:cNvSpPr>
          <p:nvPr>
            <p:ph idx="1"/>
          </p:nvPr>
        </p:nvSpPr>
        <p:spPr/>
        <p:txBody>
          <a:bodyPr>
            <a:normAutofit fontScale="92500" lnSpcReduction="10000"/>
          </a:bodyPr>
          <a:lstStyle/>
          <a:p>
            <a:r>
              <a:rPr lang="en-US" dirty="0"/>
              <a:t>Event Sources: Events in the serverless context are generated by event sources. Event sources could be various systems or components that emit events, such as HTTP requests, messages in a message broker, changes in a database, or custom sources.</a:t>
            </a:r>
          </a:p>
          <a:p>
            <a:r>
              <a:rPr lang="en-US" dirty="0"/>
              <a:t>Broker: The event broker is a component that acts as an intermediary for events. It receives events from event sources and makes them available to the event consumers. It can be thought of as a messaging layer where events are temporarily stored.</a:t>
            </a:r>
          </a:p>
          <a:p>
            <a:r>
              <a:rPr lang="en-US" dirty="0"/>
              <a:t>Channel: Channels are communication conduits that connect event sources to event consumers. They define the contract for the types of events that can be sent and received. Events are published to channels by event sources and consumed from channels by event consumers.</a:t>
            </a:r>
            <a:endParaRPr lang="en-IN" dirty="0"/>
          </a:p>
        </p:txBody>
      </p:sp>
    </p:spTree>
    <p:extLst>
      <p:ext uri="{BB962C8B-B14F-4D97-AF65-F5344CB8AC3E}">
        <p14:creationId xmlns:p14="http://schemas.microsoft.com/office/powerpoint/2010/main" val="312373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2A07-A2F3-2563-FC00-9D207D018FF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84C17E6-B02A-1666-63CE-9B3B5C62BE35}"/>
              </a:ext>
            </a:extLst>
          </p:cNvPr>
          <p:cNvSpPr>
            <a:spLocks noGrp="1"/>
          </p:cNvSpPr>
          <p:nvPr>
            <p:ph idx="1"/>
          </p:nvPr>
        </p:nvSpPr>
        <p:spPr/>
        <p:txBody>
          <a:bodyPr>
            <a:normAutofit/>
          </a:bodyPr>
          <a:lstStyle/>
          <a:p>
            <a:r>
              <a:rPr lang="en-US" dirty="0"/>
              <a:t>Event Consumers: These are components that react to events. In the serverless paradigm, these consumers are often serverless functions or applications that perform specific actions in response to events.</a:t>
            </a:r>
          </a:p>
          <a:p>
            <a:r>
              <a:rPr lang="en-US" dirty="0" err="1"/>
              <a:t>Eventing</a:t>
            </a:r>
            <a:r>
              <a:rPr lang="en-US" dirty="0"/>
              <a:t> Workflow:</a:t>
            </a:r>
          </a:p>
          <a:p>
            <a:pPr lvl="1"/>
            <a:r>
              <a:rPr lang="en-US" dirty="0"/>
              <a:t>An event source emits an event.</a:t>
            </a:r>
          </a:p>
          <a:p>
            <a:pPr lvl="1"/>
            <a:r>
              <a:rPr lang="en-US" dirty="0"/>
              <a:t>The event is sent to the event broker via a channel.</a:t>
            </a:r>
          </a:p>
          <a:p>
            <a:pPr lvl="1"/>
            <a:r>
              <a:rPr lang="en-US" dirty="0"/>
              <a:t>The event broker makes the event available to any interested event consumers (functions, applications, etc.) that have subscribed to the channel.</a:t>
            </a:r>
            <a:endParaRPr lang="en-IN" dirty="0"/>
          </a:p>
        </p:txBody>
      </p:sp>
    </p:spTree>
    <p:extLst>
      <p:ext uri="{BB962C8B-B14F-4D97-AF65-F5344CB8AC3E}">
        <p14:creationId xmlns:p14="http://schemas.microsoft.com/office/powerpoint/2010/main" val="22411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518</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source-serif-pro</vt:lpstr>
      <vt:lpstr>Office Theme</vt:lpstr>
      <vt:lpstr>OpenShift serverless</vt:lpstr>
      <vt:lpstr>Overview</vt:lpstr>
      <vt:lpstr>Components</vt:lpstr>
      <vt:lpstr>Knative api</vt:lpstr>
      <vt:lpstr>yaml</vt:lpstr>
      <vt:lpstr>Eventing</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 serverless</dc:title>
  <dc:creator>john test</dc:creator>
  <cp:lastModifiedBy>john test</cp:lastModifiedBy>
  <cp:revision>9</cp:revision>
  <dcterms:created xsi:type="dcterms:W3CDTF">2023-12-26T08:57:39Z</dcterms:created>
  <dcterms:modified xsi:type="dcterms:W3CDTF">2023-12-26T10:36:26Z</dcterms:modified>
</cp:coreProperties>
</file>