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BAD8B-F886-2BFC-869F-FABCF1B740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5E2CA0-C185-8E44-7775-1926DC9BC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9C405-F1A6-5E60-57E0-3FCA15266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6B94F-D33C-47DB-85C6-5E5CBE900672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A8960-6863-91CE-E286-A0BF52E84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7B18F-2343-48DE-3939-6D0AB01EA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3828-47BE-4EAC-A4AE-4CE127BEA6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984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FE376-34A0-5E90-7477-F5D49B073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4AE020-7E56-DA03-A78C-63FF28C79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59CDC-8ACE-095B-08E5-AC37EA661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6B94F-D33C-47DB-85C6-5E5CBE900672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5B500-CEB2-B0B5-C7A3-CD2CB8682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1ABEC-104E-4B72-5015-DBF7C6E3D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3828-47BE-4EAC-A4AE-4CE127BEA6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377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125938-C3E8-8B6C-D4D1-09FC96E0A5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C6E58E-71F5-90C2-D413-555C9CB67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54723-3E8D-54CD-FF9C-2736D8932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6B94F-D33C-47DB-85C6-5E5CBE900672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ACF96-3E62-F006-44DB-2DC33FE6F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D827C-3960-1A52-DB03-5DB9A3739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3828-47BE-4EAC-A4AE-4CE127BEA6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4675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CED97-992A-4B1D-8CA8-06C7BCC24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2CF2D-4DFF-3404-7FBD-48F79FCC1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72E17-330A-8492-AB80-ABA929FE2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6B94F-D33C-47DB-85C6-5E5CBE900672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99FDD-AD87-29CC-2BC3-7F9BBB837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87F77-0008-E1BB-E460-3A0035C16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3828-47BE-4EAC-A4AE-4CE127BEA6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151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F59C0-22AC-C2E1-F449-F3E094C04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3B89C-BFCA-5D1E-4B66-A3CFD2AD4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CAA9F-5FF9-DE0C-5E3A-65215E19C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6B94F-D33C-47DB-85C6-5E5CBE900672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F56F0-E586-8B17-E235-E0DE7F4AA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B29CE-8EE4-2687-6D1D-676B0D2FD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3828-47BE-4EAC-A4AE-4CE127BEA6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490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6609-9B08-5871-7985-4026544F1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79C08-E7B3-5C27-B3C5-85DF573D91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E4202A-18FD-161C-6B55-37E32ACDC6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E25990-2DD3-380B-096C-E0A120442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6B94F-D33C-47DB-85C6-5E5CBE900672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B076C-C36C-EE3D-FBAA-603F86212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1927E-0509-A5B8-4B7B-59F210D8A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3828-47BE-4EAC-A4AE-4CE127BEA6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985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BBB1C-6A2C-7A96-E141-4F239F02C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4C16E-9338-97BF-51F4-125A19834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442931-C2F7-C93A-E0FB-08B5FAD85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F298A5-FB00-2002-BAB6-79B7238BBB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AB72C3-C38C-90BE-B445-DC152D46F1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C3D292-847A-CE67-FED9-F7A0D2F02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6B94F-D33C-47DB-85C6-5E5CBE900672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E50D30-4CB8-3CBA-6651-5FB85B453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21035A-9519-530E-CC91-CE845845C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3828-47BE-4EAC-A4AE-4CE127BEA6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037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364B6-B990-254C-4FF8-8E30A4031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3EB287-A037-381E-FE3E-AB2544D80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6B94F-D33C-47DB-85C6-5E5CBE900672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B705AD-842A-0AE1-96EA-30EBDD634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864FB4-09B1-2208-79B8-284ACC2C3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3828-47BE-4EAC-A4AE-4CE127BEA6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958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7782CD-7862-6772-86FA-1F0661DA8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6B94F-D33C-47DB-85C6-5E5CBE900672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354C12-3D6A-A5B5-4872-5EBC9A19E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E19B9-A5E6-71D0-482C-0508D850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3828-47BE-4EAC-A4AE-4CE127BEA6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772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5EED0-FBE9-F7FD-EC6A-9A9EA61B0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173A7-C40E-7D66-EF3B-048A7494B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3D858D-3C50-5312-E7B4-848649A4A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AE1BC-3ACD-EA37-562A-9BF804AF8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6B94F-D33C-47DB-85C6-5E5CBE900672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843341-ACD8-375E-7E82-6907146E1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30792-AD62-E616-C780-EFC773568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3828-47BE-4EAC-A4AE-4CE127BEA6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692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17826-273D-8CF8-CC65-376193C98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8F2EC4-9A79-F4D6-0538-8EB8A54C2E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0C35A8-415E-F3C4-2A1E-2FCBDE084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9108F-010A-A176-95FC-84AF624BE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6B94F-D33C-47DB-85C6-5E5CBE900672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6AB64-755D-9AA5-0649-25C09D664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5E597-6427-DA26-1EB8-BA7FF28C8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83828-47BE-4EAC-A4AE-4CE127BEA6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14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7AA2F5-D341-0323-3092-F4EA461A5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8209F-A8D7-B60B-8863-403A21CAF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C99E2-A21C-019E-102B-CCE8E4E4C7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6B94F-D33C-47DB-85C6-5E5CBE900672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B8304-CB08-BA02-DAF2-418EDE43CC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16D89-6794-D427-E67E-2CB07D008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83828-47BE-4EAC-A4AE-4CE127BEA6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231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CFBCC-383E-698E-EDDF-B37023ED7C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Security Context </a:t>
            </a:r>
            <a:r>
              <a:rPr lang="en-IN" dirty="0" err="1"/>
              <a:t>Constraing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33E40C-97D4-B767-A589-41DA2E13C2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OW</a:t>
            </a:r>
          </a:p>
        </p:txBody>
      </p:sp>
    </p:spTree>
    <p:extLst>
      <p:ext uri="{BB962C8B-B14F-4D97-AF65-F5344CB8AC3E}">
        <p14:creationId xmlns:p14="http://schemas.microsoft.com/office/powerpoint/2010/main" val="2776585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14B80-5D75-90D6-8572-5D137A91A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02E3B-E924-61F7-0420-4EA1496B2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>
                <a:latin typeface="+mj-lt"/>
              </a:rPr>
              <a:t>In OpenShift Container Platform, you can use security context constraints (SCCs)to control permissions for the pods in your cluster.</a:t>
            </a:r>
          </a:p>
          <a:p>
            <a:r>
              <a:rPr lang="en-US" sz="3200" dirty="0">
                <a:latin typeface="+mj-lt"/>
              </a:rPr>
              <a:t>Default SCCs are created during installation and when you install some Operators or other components. As a cluster administrator, you can also create your own SCCs by using the OpenShift CLI (</a:t>
            </a:r>
            <a:r>
              <a:rPr lang="en-US" sz="3200" dirty="0" err="1">
                <a:latin typeface="+mj-lt"/>
              </a:rPr>
              <a:t>oc</a:t>
            </a:r>
            <a:r>
              <a:rPr lang="en-US" sz="3200" dirty="0">
                <a:latin typeface="+mj-lt"/>
              </a:rPr>
              <a:t>)</a:t>
            </a:r>
          </a:p>
          <a:p>
            <a:r>
              <a:rPr lang="en-US" sz="3200" dirty="0">
                <a:latin typeface="+mj-lt"/>
              </a:rPr>
              <a:t>Do not modify the default SCCs. Customizing the default SCCs can lead to issues when some of the platform pods deploy or </a:t>
            </a:r>
            <a:r>
              <a:rPr lang="en-US" sz="3200" dirty="0" err="1">
                <a:latin typeface="+mj-lt"/>
              </a:rPr>
              <a:t>OpenShiftContainer</a:t>
            </a:r>
            <a:r>
              <a:rPr lang="en-US" sz="3200" dirty="0">
                <a:latin typeface="+mj-lt"/>
              </a:rPr>
              <a:t> Platform is upgraded.</a:t>
            </a:r>
          </a:p>
        </p:txBody>
      </p:sp>
    </p:spTree>
    <p:extLst>
      <p:ext uri="{BB962C8B-B14F-4D97-AF65-F5344CB8AC3E}">
        <p14:creationId xmlns:p14="http://schemas.microsoft.com/office/powerpoint/2010/main" val="2735701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9569F-443B-7E00-C756-CB9E4ADB4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Same like RBAC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AB042-A282-E72B-94B2-EC715FC16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Similar to the way that RBAC resources control user access, administrators can use security context constraints (SCCs) to control permissions for pods. </a:t>
            </a:r>
          </a:p>
          <a:p>
            <a:r>
              <a:rPr lang="en-US" dirty="0">
                <a:latin typeface="+mj-lt"/>
              </a:rPr>
              <a:t>These permissions determine the actions that a pod can perform and what resources it can access. You can use SCCs to define a set of conditions that a pod must run with to be accepted into the system.</a:t>
            </a:r>
          </a:p>
          <a:p>
            <a:r>
              <a:rPr lang="en-US" dirty="0">
                <a:latin typeface="+mj-lt"/>
              </a:rPr>
              <a:t>You can use SCCs to define a set of conditions that a pod must run with </a:t>
            </a:r>
            <a:r>
              <a:rPr lang="en-US" dirty="0" err="1">
                <a:latin typeface="+mj-lt"/>
              </a:rPr>
              <a:t>tobe</a:t>
            </a:r>
            <a:r>
              <a:rPr lang="en-US" dirty="0">
                <a:latin typeface="+mj-lt"/>
              </a:rPr>
              <a:t> accepted into the system.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25357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2C5FD-9B58-BE15-F91C-21A65D093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13358-7A5B-2E3F-0924-A6B1C99A6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Control over privileged containers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Constraint on privilege escalation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Capabilities requested by containers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Use of host directories as volumes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The openshift.io/run-level label is for internal </a:t>
            </a:r>
            <a:r>
              <a:rPr lang="en-US" dirty="0" err="1">
                <a:latin typeface="+mj-lt"/>
              </a:rPr>
              <a:t>use.Setting</a:t>
            </a:r>
            <a:r>
              <a:rPr lang="en-US" dirty="0">
                <a:latin typeface="+mj-lt"/>
              </a:rPr>
              <a:t> this label results in no SCCs applied, making workloads highly privileged.</a:t>
            </a:r>
          </a:p>
        </p:txBody>
      </p:sp>
    </p:spTree>
    <p:extLst>
      <p:ext uri="{BB962C8B-B14F-4D97-AF65-F5344CB8AC3E}">
        <p14:creationId xmlns:p14="http://schemas.microsoft.com/office/powerpoint/2010/main" val="313894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94F87-A276-902E-7515-2DA118F0F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SELinux</a:t>
            </a:r>
            <a:r>
              <a:rPr lang="en-US" dirty="0"/>
              <a:t> Context of the Container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CD520-D957-65F6-9174-1330AF5DD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+mj-lt"/>
              </a:rPr>
              <a:t>SELinux</a:t>
            </a:r>
            <a:r>
              <a:rPr lang="en-US" dirty="0">
                <a:latin typeface="+mj-lt"/>
              </a:rPr>
              <a:t> (Security-Enhanced Linux): A security architecture integrated into the Linux kernel, enabling fine-grained access control.</a:t>
            </a:r>
          </a:p>
          <a:p>
            <a:r>
              <a:rPr lang="en-US" dirty="0" err="1">
                <a:latin typeface="+mj-lt"/>
              </a:rPr>
              <a:t>SELinux</a:t>
            </a:r>
            <a:r>
              <a:rPr lang="en-US" dirty="0">
                <a:latin typeface="+mj-lt"/>
              </a:rPr>
              <a:t> Context: Specifies the security labels that the container will run with, such as user, role, type, and level.</a:t>
            </a:r>
          </a:p>
          <a:p>
            <a:r>
              <a:rPr lang="en-US" dirty="0">
                <a:latin typeface="+mj-lt"/>
              </a:rPr>
              <a:t>Purpose: Ensures that the container operates within the defined security boundaries, preventing unauthorized access or actions.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43553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AF809-4254-E9C9-C4E8-C07D0CFBB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Container User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DC00D-6083-C74B-02E3-D79302E3A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User ID (UID):</a:t>
            </a:r>
            <a:r>
              <a:rPr lang="en-US" dirty="0"/>
              <a:t> The numerical identifier for a user in a Linux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Container UID:</a:t>
            </a:r>
            <a:r>
              <a:rPr lang="en-US" dirty="0"/>
              <a:t> Specifies the UID that the container's processes will run 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Purpose: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Provides isolation by running containers as non-root users, reducing the risk of privilege escalation.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Enhances security by ensuring that containers have the minimal privileges necessary for their operation.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4654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4BF11-C699-5945-44CA-BBACB27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Host Namespaces and Networking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CDFF4-4407-C365-EE9E-1312C0348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+mj-lt"/>
              </a:rPr>
              <a:t>Host </a:t>
            </a:r>
            <a:r>
              <a:rPr lang="en-US" dirty="0" err="1">
                <a:latin typeface="+mj-lt"/>
              </a:rPr>
              <a:t>Namespaces:Namespaces</a:t>
            </a:r>
            <a:r>
              <a:rPr lang="en-US" dirty="0">
                <a:latin typeface="+mj-lt"/>
              </a:rPr>
              <a:t>: Isolation mechanisms in the Linux kernel that partition kernel resources.</a:t>
            </a:r>
          </a:p>
          <a:p>
            <a:r>
              <a:rPr lang="en-US" dirty="0">
                <a:latin typeface="+mj-lt"/>
              </a:rPr>
              <a:t>Host Namespaces: When a container shares the host's namespaces (e.g., PID, network, IPC), it has more visibility and control over the host's resources.</a:t>
            </a:r>
          </a:p>
          <a:p>
            <a:r>
              <a:rPr lang="en-US" dirty="0" err="1">
                <a:latin typeface="+mj-lt"/>
              </a:rPr>
              <a:t>Networking:Host</a:t>
            </a:r>
            <a:r>
              <a:rPr lang="en-US" dirty="0">
                <a:latin typeface="+mj-lt"/>
              </a:rPr>
              <a:t> Network: Containers can share the host's network stack, allowing them to use the host's IP address and ports.</a:t>
            </a:r>
          </a:p>
          <a:p>
            <a:r>
              <a:rPr lang="en-US" dirty="0" err="1">
                <a:latin typeface="+mj-lt"/>
              </a:rPr>
              <a:t>Purpose:Increased</a:t>
            </a:r>
            <a:r>
              <a:rPr lang="en-US" dirty="0">
                <a:latin typeface="+mj-lt"/>
              </a:rPr>
              <a:t> performance due to reduced networking overhead.</a:t>
            </a:r>
          </a:p>
          <a:p>
            <a:r>
              <a:rPr lang="en-US" dirty="0">
                <a:latin typeface="+mj-lt"/>
              </a:rPr>
              <a:t>Useful for containers that require access to the host's network or need to expose services on the host's IP address.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77054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FEDA8-201B-9288-9C95-0F9AFB61A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of an </a:t>
            </a:r>
            <a:r>
              <a:rPr lang="en-US" dirty="0" err="1"/>
              <a:t>FSGroup</a:t>
            </a:r>
            <a:r>
              <a:rPr lang="en-US" dirty="0"/>
              <a:t> for Pod Volumes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EF6467D-4239-D0C5-8B52-1CB72EC1D4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354416"/>
            <a:ext cx="10666510" cy="5293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FSGroup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(File System Group):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 supplemental group ID that is applied 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latin typeface="+mj-lt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 pod's volumes.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Purpose: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Ensures that volumes are owned by the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FSGroup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enabling group-level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permissions.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Provides shared access to volumes for all containers in a pod, enhancing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collaborative access.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Helps in enforcing security policies related to file system permissions.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Usage: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Set via the security context of a pod.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Important for applications requiring shared volume access with specific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permission settings.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900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567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Security Context Constraing</vt:lpstr>
      <vt:lpstr>Definition</vt:lpstr>
      <vt:lpstr>Same like RBAC</vt:lpstr>
      <vt:lpstr>Key features</vt:lpstr>
      <vt:lpstr>SELinux Context of the Container </vt:lpstr>
      <vt:lpstr>Container User ID</vt:lpstr>
      <vt:lpstr>Use of Host Namespaces and Networking</vt:lpstr>
      <vt:lpstr>Allocation of an FSGroup for Pod Volumes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test</dc:creator>
  <cp:lastModifiedBy>john test</cp:lastModifiedBy>
  <cp:revision>12</cp:revision>
  <dcterms:created xsi:type="dcterms:W3CDTF">2024-07-12T07:03:04Z</dcterms:created>
  <dcterms:modified xsi:type="dcterms:W3CDTF">2024-07-16T00:40:05Z</dcterms:modified>
</cp:coreProperties>
</file>