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1271-835B-EBB9-4F13-509CA1F53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E4003-AC1B-4D74-00CE-41CD73F14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8E3C-1600-B447-56C5-11495B89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227-B21A-4886-A461-C664DD96DEB3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6F25-A20F-8B50-D298-B7FA8066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91E71-A187-4624-8A30-43507FE1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0C-DE9E-443B-9565-5174DFE6FB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2913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EC8C-8FAE-428E-3B7A-1F8575DD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A3265-A69D-AA9A-E999-886031397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DCB0-A0A9-E269-86DF-18E97447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227-B21A-4886-A461-C664DD96DEB3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C945-0E67-4384-2553-06F9CB47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E03C-5F32-CC81-A6AB-50152173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0C-DE9E-443B-9565-5174DFE6FB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5442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4E3B4-991B-2726-4310-117C21F1A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76D95-D33F-C163-1308-F4B5FA969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7044-6A5F-F289-F8A3-7635CF1E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227-B21A-4886-A461-C664DD96DEB3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9603-D5E7-C5E7-D849-FEB5125D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D625-B239-042D-C7AB-9883750C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0C-DE9E-443B-9565-5174DFE6FB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376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18EC-A0EC-2048-F6FD-905A4146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66F8-6FBD-7600-BB20-C68A1C48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CAA4-D27B-2109-36EB-DDFB5B3B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227-B21A-4886-A461-C664DD96DEB3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6BB5-E8FC-C7AC-8E46-B7ED2A88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E271-E860-F994-0D7E-3E1AF66B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0C-DE9E-443B-9565-5174DFE6FB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0803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254F-51BA-EA7F-B385-A0B63C3C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44F2-22C6-4AE9-C258-A569E3D2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E2E4B-2DF4-7DAA-5664-1AA97929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227-B21A-4886-A461-C664DD96DEB3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7D9D-9473-85FE-D03D-92000716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A5D61-6F37-5450-1214-1D1AD70D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0C-DE9E-443B-9565-5174DFE6FB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798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2D4C-0A94-A81E-EE6D-8FE96A79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259C8-BE08-3326-B87B-D683857F8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4F138-8DCA-DFAF-532D-E192A52C1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2EF2-9670-8532-B882-0771F6E0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227-B21A-4886-A461-C664DD96DEB3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02B36-E159-AF1D-7969-828A4B46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A4BCD-33DB-FFB3-37A4-8C3AC7B6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0C-DE9E-443B-9565-5174DFE6FB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7248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B3BC-BEFC-9672-50D5-05FFC2C9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D49C-52E4-191F-32A5-A5B79D85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32484-374E-3494-006A-79E257234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B3C44-FDD0-E3BE-9409-87AC468B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ED14C-1067-845C-F4B2-9AEA14E9E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19F07-5BB0-2886-B167-EA78A206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227-B21A-4886-A461-C664DD96DEB3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1F910-F2A1-99BF-218E-2EA12A68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E8372-73FF-D72A-24BC-39ED0E3D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0C-DE9E-443B-9565-5174DFE6FB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2936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CFCF-98BC-A9FE-7B8B-E5551C32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68304-2C98-4F18-A444-08A738F2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227-B21A-4886-A461-C664DD96DEB3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5E54A-E5EF-FB45-D8C3-6523588D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F901-3708-401C-5847-75D250B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0C-DE9E-443B-9565-5174DFE6FB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3996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EE8F8-1C17-89F7-D9B2-2FBFF3B9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227-B21A-4886-A461-C664DD96DEB3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E33A2-EE78-8C0F-2086-1EB82A06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544C-09F4-172C-9A82-DA31F6CA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0C-DE9E-443B-9565-5174DFE6FB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1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5494-F134-1709-E2D9-1FE44838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BCD6-0C49-8A28-B6AC-22CF8E74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1A0CF-ADB0-4E39-A4B6-95A923621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1296-33FB-90C6-CB27-7B25F616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227-B21A-4886-A461-C664DD96DEB3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0BA36-6333-0A67-3110-CB7F1503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4B97-FCFA-F0E8-41F7-947AA51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0C-DE9E-443B-9565-5174DFE6FB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267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E11A-5AE4-4774-DA9B-9D30E798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6EB1D-E743-F53B-3416-B2C762796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C4A0-EFE5-A0D6-7BF7-B4C31C70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2D7C-D64B-9CA8-0920-397B08F8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227-B21A-4886-A461-C664DD96DEB3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0196-8B0C-891A-2F97-B251EE86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3843-606D-D45D-ED88-145C470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70C-DE9E-443B-9565-5174DFE6FB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052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BE610-4524-79A9-AA62-44231E8C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FFFBC-604C-A133-E745-060A97740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B0-3B74-077F-812A-C4F1A932A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48227-B21A-4886-A461-C664DD96DEB3}" type="datetimeFigureOut">
              <a:rPr lang="hi-IN" smtClean="0"/>
              <a:t>शुक्रवार, 20 श्रावण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8637-1CAB-F819-D3FF-552BC6B9C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1180-73AF-D380-8C75-2443A1DFA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270C-DE9E-443B-9565-5174DFE6FB2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7331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3653-520A-BF97-AACA-348FDFD2A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Openshift</a:t>
            </a:r>
            <a:r>
              <a:rPr lang="en-US" dirty="0"/>
              <a:t>  Build Process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AC897-B12A-21C4-77A7-94C1D2F14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88959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CD95-0783-5DE1-7A9B-320841ED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Config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1E97-1B14-3115-8A8E-5BCC0F483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Config is a resource in OpenShift that defines how the build process should be executed.</a:t>
            </a:r>
          </a:p>
          <a:p>
            <a:r>
              <a:rPr lang="en-US" dirty="0"/>
              <a:t> It includes information about the source code repository, build strategy (like Docker, Source-to-Image, or custom build scripts), output image name, and triggers that start the build process.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52123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B079-CB27-E051-37B1-DF72C072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Build Strategy: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B201-6FD2-4F90-BD85-615B8F5B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OpenShift supports different build strategies that determine how the application is built and packaged into a container image. Some common build strategies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Docker Build Strategy: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Uses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to define the steps for building the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Source-to-Image (S2I) Strategy: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Converts source code into a runnable image using predefined builder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Custom Build Strategy: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Allows you to define custom build scripts for more complex build processes.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27017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9AD0-EDFC-2BC9-673A-31798192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Triggers and Hooks</a:t>
            </a:r>
            <a:endParaRPr lang="hi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0338-F30C-5965-18EC-6226E367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Triggers define when a build should be initiated. They can be set to trigger the build process automatically when source code changes (webhooks, GitHub, GitLab, etc.) or manually triggered by a user.</a:t>
            </a:r>
          </a:p>
          <a:p>
            <a:r>
              <a:rPr lang="en-US" dirty="0"/>
              <a:t>Build Hooks allow you to perform custom actions during different stages of the build process, such as pre-build, post-build, and post-commit hooks.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420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D5B5-8ACD-51B6-9FC9-7969B454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Pipeline</a:t>
            </a:r>
            <a:endParaRPr lang="hi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209B-2ED6-712D-F2DD-B763E100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more complex scenarios, you can set up a build pipeline that includes multiple Build Configs and dependencies. </a:t>
            </a:r>
          </a:p>
          <a:p>
            <a:r>
              <a:rPr lang="en-US" dirty="0"/>
              <a:t>This allows you to automate various stages of the application's development, testing, and deployment process.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82538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046B-127E-8C0C-3A1F-1794EE89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F673-C47A-CFD9-BFCB-FBCA4794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oc</a:t>
            </a:r>
            <a:r>
              <a:rPr lang="en-US" dirty="0"/>
              <a:t> new-build centos/nodejs-8-centos7~https://github.com/</a:t>
            </a:r>
            <a:r>
              <a:rPr lang="en-US" dirty="0" err="1"/>
              <a:t>sclorg</a:t>
            </a:r>
            <a:r>
              <a:rPr lang="en-US" dirty="0"/>
              <a:t>/</a:t>
            </a:r>
            <a:r>
              <a:rPr lang="en-US" dirty="0" err="1"/>
              <a:t>nodejs-ex.git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oc</a:t>
            </a:r>
            <a:r>
              <a:rPr lang="en-US" dirty="0"/>
              <a:t> get </a:t>
            </a:r>
            <a:r>
              <a:rPr lang="en-US" dirty="0" err="1"/>
              <a:t>buildconfig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oc</a:t>
            </a:r>
            <a:r>
              <a:rPr lang="en-US" dirty="0"/>
              <a:t> start-build </a:t>
            </a:r>
            <a:r>
              <a:rPr lang="en-US" dirty="0" err="1"/>
              <a:t>nodejs</a:t>
            </a:r>
            <a:r>
              <a:rPr lang="en-US" dirty="0"/>
              <a:t>-ex</a:t>
            </a:r>
          </a:p>
          <a:p>
            <a:r>
              <a:rPr lang="en-US" dirty="0"/>
              <a:t>   </a:t>
            </a:r>
            <a:r>
              <a:rPr lang="en-US" dirty="0" err="1"/>
              <a:t>oc</a:t>
            </a:r>
            <a:r>
              <a:rPr lang="en-US" dirty="0"/>
              <a:t> logs build.build.openshift.io/nodejs-ex-2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3216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785C-AF4D-F884-B7CD-9C6C93A1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7E657F-19F0-16BC-CC77-F5C0C4B06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4773"/>
            <a:ext cx="10515600" cy="3153042"/>
          </a:xfrm>
        </p:spPr>
      </p:pic>
    </p:spTree>
    <p:extLst>
      <p:ext uri="{BB962C8B-B14F-4D97-AF65-F5344CB8AC3E}">
        <p14:creationId xmlns:p14="http://schemas.microsoft.com/office/powerpoint/2010/main" val="414817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CB94-F99C-AC14-017A-0626EE26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B85D6D-FE95-8E95-CD59-B56C4907C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6405"/>
            <a:ext cx="10515600" cy="3389777"/>
          </a:xfrm>
        </p:spPr>
      </p:pic>
    </p:spTree>
    <p:extLst>
      <p:ext uri="{BB962C8B-B14F-4D97-AF65-F5344CB8AC3E}">
        <p14:creationId xmlns:p14="http://schemas.microsoft.com/office/powerpoint/2010/main" val="128176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7B1D-B418-D7AD-F20E-78B7CE9A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FEB9B-BBCF-3035-4A36-5AFF189E9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5061"/>
            <a:ext cx="10515600" cy="3432466"/>
          </a:xfrm>
        </p:spPr>
      </p:pic>
    </p:spTree>
    <p:extLst>
      <p:ext uri="{BB962C8B-B14F-4D97-AF65-F5344CB8AC3E}">
        <p14:creationId xmlns:p14="http://schemas.microsoft.com/office/powerpoint/2010/main" val="194484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Openshift  Build Process</vt:lpstr>
      <vt:lpstr>Build Config</vt:lpstr>
      <vt:lpstr>Build Strategy:</vt:lpstr>
      <vt:lpstr>Build Triggers and Hooks</vt:lpstr>
      <vt:lpstr>Build Pipeline</vt:lpstr>
      <vt:lpstr>commands</vt:lpstr>
      <vt:lpstr>..</vt:lpstr>
      <vt:lpstr>..</vt:lpstr>
      <vt:lpstr>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BuildConfiguration</dc:title>
  <dc:creator>john</dc:creator>
  <cp:lastModifiedBy>john</cp:lastModifiedBy>
  <cp:revision>5</cp:revision>
  <dcterms:created xsi:type="dcterms:W3CDTF">2023-08-10T23:55:08Z</dcterms:created>
  <dcterms:modified xsi:type="dcterms:W3CDTF">2023-08-11T00:26:54Z</dcterms:modified>
</cp:coreProperties>
</file>