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5B20-7885-101E-638B-A2D241FBB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F5800-C06E-BC12-031E-BDEBD12D2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A888D-4509-4FAC-041A-6F1DBD91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B98D-2610-4E95-880C-37829F8028F0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9E69C-03B3-D5F7-33FC-3F279730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D347-4A1C-1A58-53E1-D54D6910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F7DE-3884-4DBF-A60C-EA8E40C39ED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67222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E068-47FA-718E-82F0-2E6093CE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7E416-4A42-C332-9C20-4E64A6075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96F9E-8F99-B7E2-8B12-94BF00CC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B98D-2610-4E95-880C-37829F8028F0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8F179-A8CD-B38B-3079-71A89966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148BA-50D0-5AD6-DB83-1615E361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F7DE-3884-4DBF-A60C-EA8E40C39ED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50405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9A203-93BB-4710-A5C4-A5A8B9463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4BD7B-AFB2-6E24-1F6B-A93FAE7A0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89FEF-1024-75A5-EE7B-15BFE66C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B98D-2610-4E95-880C-37829F8028F0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83692-4CED-5A09-BCA1-125C33D6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4AB8-1990-1C0B-71E2-A35B870F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F7DE-3884-4DBF-A60C-EA8E40C39ED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5600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57A7-2358-696E-E5CD-5D6C1363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7F0A-5BA4-8E0B-1B3E-2041F24E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8CA49-1AF2-53AD-5C11-620C776D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B98D-2610-4E95-880C-37829F8028F0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D913B-8464-9E11-76DA-6EDDA057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C08BB-EF6C-AE85-A8DA-DF9EE286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F7DE-3884-4DBF-A60C-EA8E40C39ED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26769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DE79-58C1-D1CE-A577-ECEF9A6F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C1F00-2E91-7B60-E708-42861AC65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ACF3C-1EC2-A888-D7F4-2ED4B863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B98D-2610-4E95-880C-37829F8028F0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09267-D7DA-5ED7-341C-7BC8266C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40950-1404-A03C-D05F-F09070B9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F7DE-3884-4DBF-A60C-EA8E40C39ED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45641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E5D2-A069-B907-13F6-91CFF122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C50F6-3921-926F-F7C4-1A7ACEE03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7DA08-774E-7198-0A35-A8FF402E1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72538-EFD8-5329-8CEA-887B01C1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B98D-2610-4E95-880C-37829F8028F0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B2269-5ED2-A127-E8BF-D61CD0D0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B957A-91AD-C756-C5DE-09E5F5F5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F7DE-3884-4DBF-A60C-EA8E40C39ED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44423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94BC-4F9E-682F-FE99-EB44AFFE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C5739-DD8A-237B-B485-C49BAAFDE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AD4A9-0614-E10B-2CFC-4D269C413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FB3B6-7FF9-A6DF-4F50-BF5028589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3D1E7-B5BF-0103-E711-08D79C7D7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F259A-669C-207A-D5DD-40D20B1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B98D-2610-4E95-880C-37829F8028F0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21604-22D7-F2CE-A626-03559355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F3820-F39F-8D2C-220E-85F270A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F7DE-3884-4DBF-A60C-EA8E40C39ED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3849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3E18-566B-02B3-8BFB-F99404B1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C7ED9-8EAF-5BD4-3E8D-2470B266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B98D-2610-4E95-880C-37829F8028F0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B388C-D574-ECDC-38CF-070E6F82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5D7E2-9B7D-E740-ADB0-70D3FF6F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F7DE-3884-4DBF-A60C-EA8E40C39ED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6884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94E7D-AB5D-C79E-CBBB-0EDA3791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B98D-2610-4E95-880C-37829F8028F0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2A170-36C7-035D-D919-D506DE66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2403A-4082-9B56-2921-29F87B4A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F7DE-3884-4DBF-A60C-EA8E40C39ED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90871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FFA5-1B33-16D8-6E26-321B573F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0F0A9-D2A9-2B60-4F84-27CA0EE6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0DC1-DE47-25EA-B428-C89723A0C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DC76D-823B-D1F7-5561-04D0CB0E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B98D-2610-4E95-880C-37829F8028F0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D598F-211F-CD37-AD34-7E2511B9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E2CCB-2E62-7356-6756-928FFA50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F7DE-3884-4DBF-A60C-EA8E40C39ED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6543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B050-7B57-2B3E-A40F-EB550917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5092D-711D-0369-CD6A-7B96AD41D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827AB-9D3B-72A0-EBED-5423395E1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4D948-27B4-3454-45AB-D069C7BE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B98D-2610-4E95-880C-37829F8028F0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98B94-BF85-1A60-3872-91452E5E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8E1AE-0E85-5D25-8D21-73C748C8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F7DE-3884-4DBF-A60C-EA8E40C39ED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87454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7D114-A3AC-5697-3A53-D65E0942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80752-DB4B-5F0A-718F-7B6AB387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AB52-7C49-B692-C9BB-27B59CACB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B98D-2610-4E95-880C-37829F8028F0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DCC45-3254-A819-150A-9718FAA18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A21CC-EF9A-6366-B709-1A487CF67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3F7DE-3884-4DBF-A60C-EA8E40C39ED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0771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42CB-440D-A6CD-37B9-630A61068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DeploymentConfig</a:t>
            </a:r>
            <a:endParaRPr lang="hi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6B5CF-A300-20B7-BBE7-732F0C3C8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50147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9466-FDAE-9646-5DEE-0919906E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A6BB-9F29-127B-ED9E-3C12B0B95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the template for a pod and manages the new images or configuration whenever the image attributes changes</a:t>
            </a:r>
          </a:p>
          <a:p>
            <a:r>
              <a:rPr lang="en-US" dirty="0"/>
              <a:t>A single DC is usually analogous to a single micro service</a:t>
            </a:r>
          </a:p>
          <a:p>
            <a:r>
              <a:rPr lang="en-US" dirty="0"/>
              <a:t>It has capability of rolling update and rollback</a:t>
            </a:r>
          </a:p>
          <a:p>
            <a:r>
              <a:rPr lang="en-US" dirty="0"/>
              <a:t>We can provide pre and post web hook in deployment configuration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05581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6F5F-7331-A73A-406C-07427F2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0CF405-1B7A-973D-8391-F96A00093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2873"/>
            <a:ext cx="10515600" cy="3285138"/>
          </a:xfrm>
        </p:spPr>
      </p:pic>
    </p:spTree>
    <p:extLst>
      <p:ext uri="{BB962C8B-B14F-4D97-AF65-F5344CB8AC3E}">
        <p14:creationId xmlns:p14="http://schemas.microsoft.com/office/powerpoint/2010/main" val="306298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97FC-5822-6E62-C58E-E5E8B021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F6C31-EF9A-2B5C-AFBC-B6CFDBCD7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25" y="1496291"/>
            <a:ext cx="7905750" cy="4067103"/>
          </a:xfrm>
        </p:spPr>
      </p:pic>
    </p:spTree>
    <p:extLst>
      <p:ext uri="{BB962C8B-B14F-4D97-AF65-F5344CB8AC3E}">
        <p14:creationId xmlns:p14="http://schemas.microsoft.com/office/powerpoint/2010/main" val="510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4210-545C-BBF9-0520-EACE614D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72B07-E6A2-7B66-4B7F-25DE4499D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275" y="2286794"/>
            <a:ext cx="9315450" cy="3429000"/>
          </a:xfrm>
        </p:spPr>
      </p:pic>
    </p:spTree>
    <p:extLst>
      <p:ext uri="{BB962C8B-B14F-4D97-AF65-F5344CB8AC3E}">
        <p14:creationId xmlns:p14="http://schemas.microsoft.com/office/powerpoint/2010/main" val="29113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981B-5D0B-1B31-6EEE-04137527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0D86C-31F8-A9D7-1DA7-BA59E5CDC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787" y="2091531"/>
            <a:ext cx="7210425" cy="3819525"/>
          </a:xfrm>
        </p:spPr>
      </p:pic>
    </p:spTree>
    <p:extLst>
      <p:ext uri="{BB962C8B-B14F-4D97-AF65-F5344CB8AC3E}">
        <p14:creationId xmlns:p14="http://schemas.microsoft.com/office/powerpoint/2010/main" val="133788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568B-2B4A-DA1A-9934-0223C169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AutoScaler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0E14D8-5406-E5E7-4EE9-01842A849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2691606"/>
            <a:ext cx="5791200" cy="2619375"/>
          </a:xfrm>
        </p:spPr>
      </p:pic>
    </p:spTree>
    <p:extLst>
      <p:ext uri="{BB962C8B-B14F-4D97-AF65-F5344CB8AC3E}">
        <p14:creationId xmlns:p14="http://schemas.microsoft.com/office/powerpoint/2010/main" val="314375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4BE-0FB5-0F13-4495-7FC55A54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627A4-AA87-54C3-3B45-3AC72CF2E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4536"/>
            <a:ext cx="10515600" cy="4013516"/>
          </a:xfrm>
        </p:spPr>
      </p:pic>
    </p:spTree>
    <p:extLst>
      <p:ext uri="{BB962C8B-B14F-4D97-AF65-F5344CB8AC3E}">
        <p14:creationId xmlns:p14="http://schemas.microsoft.com/office/powerpoint/2010/main" val="231512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57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DeploymentConfig</vt:lpstr>
      <vt:lpstr>Overview</vt:lpstr>
      <vt:lpstr>..</vt:lpstr>
      <vt:lpstr>..</vt:lpstr>
      <vt:lpstr>..</vt:lpstr>
      <vt:lpstr>Triggers</vt:lpstr>
      <vt:lpstr>AutoScaler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DeploymentConfig</dc:title>
  <dc:creator>john</dc:creator>
  <cp:lastModifiedBy>john</cp:lastModifiedBy>
  <cp:revision>4</cp:revision>
  <dcterms:created xsi:type="dcterms:W3CDTF">2023-08-10T22:40:39Z</dcterms:created>
  <dcterms:modified xsi:type="dcterms:W3CDTF">2023-08-10T23:27:29Z</dcterms:modified>
</cp:coreProperties>
</file>