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5E1E-B88E-345A-6C21-371B6AFB4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C2DFB-A39D-F664-DBD2-8B24D0F7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DD48-BE2C-8D14-232B-62938740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2F1B-200B-4508-9AF9-A5A2729AD2A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363EA-0EC8-B279-9CC2-447F40D8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C1F2E-A873-6B62-7615-0C049E4F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520-C7F0-4E7B-AD76-3FD972F0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9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5B26-3FAF-979C-09EA-62189F03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22CB1-2901-77C4-F1FE-2339F362B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D151-DEEB-D1DA-3D5E-FE559016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2F1B-200B-4508-9AF9-A5A2729AD2A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C7E8-EA51-49DB-CE93-283531A4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6AC8-5E75-95A6-E61C-FF47D1E2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520-C7F0-4E7B-AD76-3FD972F0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49F23-829A-D8E5-FF5B-2061698CB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9279F-4F0F-BDDB-3014-208DBB920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93AA-8491-8F4B-7398-C185F9E1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2F1B-200B-4508-9AF9-A5A2729AD2A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029C-8718-C630-823D-3F7513C2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03C6-BE23-983C-CF2F-5E0E6442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520-C7F0-4E7B-AD76-3FD972F0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5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FF3D-50D8-A3CD-C8F7-215F3545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54DD-BEAE-F5D5-8DED-528CC242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C4794-06FE-8AF6-F2F2-BB055EB1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2F1B-200B-4508-9AF9-A5A2729AD2A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7686-5197-C27F-77B8-94A28132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AC8C-B328-9A58-DE45-05BBE601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520-C7F0-4E7B-AD76-3FD972F0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9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E2B2-7F4B-FBE5-7D60-F26F0855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0E2E0-CCB8-74B1-33AF-5194F3703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9E50-64CC-E51C-152A-616D2A35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2F1B-200B-4508-9AF9-A5A2729AD2A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68CD-016C-A4B1-01C1-B9E08EB9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329D-6349-B158-2724-6D23E47B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520-C7F0-4E7B-AD76-3FD972F0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3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2789-7A38-D176-CE5F-4BDE5D53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E019-1433-BFEA-79E9-2F7ED0819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62C5-A212-DD32-C3B5-C859F7C5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048F4-3B3C-930A-ED64-E58EE0ED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2F1B-200B-4508-9AF9-A5A2729AD2A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029A7-608B-43D0-58A1-68CD4525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F1426-D686-2E60-9A1F-B7F07DDB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520-C7F0-4E7B-AD76-3FD972F0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4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3731-F279-1B5F-8925-9242AE9A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86C7-E62F-3746-4F9C-813D39BE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AF6E0-D2EA-7C18-F5DC-755EEB94F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8C32E-7139-0696-2D40-1B63952AD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1D82A-515A-1D82-510E-BFB6B80CB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408F1-17FA-7B27-7620-DCB5B9DB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2F1B-200B-4508-9AF9-A5A2729AD2A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4B7BD-82B6-AF8A-D2F4-3E054160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D8552-8B47-C5CC-C14F-9BC57920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520-C7F0-4E7B-AD76-3FD972F0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7C7D-3E35-4060-289C-5018127C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2893A-476F-FF3D-3AE0-B90E6C1A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2F1B-200B-4508-9AF9-A5A2729AD2A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FE90C-D51F-78A4-CCB6-31576DCB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35436-0622-4362-91E1-F01E55BC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520-C7F0-4E7B-AD76-3FD972F0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E5B0A-6A3F-43A2-5E40-01C9883D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2F1B-200B-4508-9AF9-A5A2729AD2A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0B1ED-B601-516F-F753-D4E29370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AB52A-EEC5-B5CC-8DD0-D563584B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520-C7F0-4E7B-AD76-3FD972F0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8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E8B2-6844-7B4E-FAC2-B27B95B0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B345-D4A7-BF4F-5B0D-0D9369D80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6F56-9333-52AB-4CE4-0758914B9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01EA2-D8C7-E2D6-2D62-25C7275E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2F1B-200B-4508-9AF9-A5A2729AD2A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E68E9-AFDF-788B-07DE-9F0387DA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8A49A-7FC8-0D68-E5E9-E3110D02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520-C7F0-4E7B-AD76-3FD972F0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4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8578-26AE-0F11-732D-878D862A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752DB-8CA1-21F1-A34B-E92751639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1DD50-DBFE-7CF4-F3B8-AA4D1CC99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E9235-E3C8-48BD-D559-1E557AAD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2F1B-200B-4508-9AF9-A5A2729AD2A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D012D-8684-C7D9-876B-8590AD2E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8A996-EFA1-7E8D-6AAD-EAE8F4BD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C520-C7F0-4E7B-AD76-3FD972F0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86BE1-169B-54E3-FF81-CCD48372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1D240-83B4-49FE-1C43-68DF3766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4A15-2BF2-1A47-2D64-9AC3AA4E8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72F1B-200B-4508-9AF9-A5A2729AD2A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EF4D-43CC-5C80-7930-E9C3326F9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F134E-68DE-A055-8140-C6BA19CA8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C520-C7F0-4E7B-AD76-3FD972F0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daemonset" TargetMode="External"/><Relationship Id="rId2" Type="http://schemas.openxmlformats.org/officeDocument/2006/relationships/hyperlink" Target="https://kubernetes.io/docs/concepts/workloads/po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C62E-24B4-2675-8362-2C5D5EF43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Horizontal Pod Autoscaling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11368-306E-D049-CD39-D8D05252B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55252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6CED-2403-4128-B179-2021CE99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Horizontal Pod </a:t>
            </a:r>
            <a:r>
              <a:rPr lang="en-US" dirty="0" err="1"/>
              <a:t>AutoScaling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2339-CA73-335E-0710-4C950366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 Kubernetes, a </a:t>
            </a:r>
            <a:r>
              <a:rPr lang="en-US" dirty="0" err="1">
                <a:latin typeface="+mj-lt"/>
              </a:rPr>
              <a:t>HorizontalPodAutoscaler</a:t>
            </a:r>
            <a:r>
              <a:rPr lang="en-US" dirty="0">
                <a:latin typeface="+mj-lt"/>
              </a:rPr>
              <a:t> automatically updates a workload resource (such as a Deployment or </a:t>
            </a:r>
            <a:r>
              <a:rPr lang="en-US" dirty="0" err="1">
                <a:latin typeface="+mj-lt"/>
              </a:rPr>
              <a:t>StatefulSet</a:t>
            </a:r>
            <a:r>
              <a:rPr lang="en-US" dirty="0">
                <a:latin typeface="+mj-lt"/>
              </a:rPr>
              <a:t>), with the aim of automatically scaling the workload to match demand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Horizontal scaling means that the response to increased load is to deploy more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  <a:hlinkClick r:id="rId2"/>
              </a:rPr>
              <a:t>Pods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If the load decreases, and the number of Pods is above the configured minimum,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HorizontalPodAutoscaler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instructs the workload resource (the Deployment,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StatefulSet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, or other similar resource) to scale back down.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Horizontal pod autoscaling does not apply to objects that can't be scaled (for example: 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+mj-lt"/>
                <a:hlinkClick r:id="rId3"/>
              </a:rPr>
              <a:t>DaemonSet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.)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703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BB59-2AEF-38BD-D32C-54ABAC9B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</a:t>
            </a:r>
            <a:r>
              <a:rPr lang="en-US" dirty="0" err="1"/>
              <a:t>HorizontalPodAutoscaler</a:t>
            </a:r>
            <a:r>
              <a:rPr lang="en-US" dirty="0"/>
              <a:t> work?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9256-2272-C796-FEFF-D9C1ECAD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HorizontalPodAutoscaler</a:t>
            </a:r>
            <a:r>
              <a:rPr lang="en-US" dirty="0">
                <a:latin typeface="+mj-lt"/>
              </a:rPr>
              <a:t> controls the scale of a Deployment and its </a:t>
            </a:r>
            <a:r>
              <a:rPr lang="en-US" dirty="0" err="1">
                <a:latin typeface="+mj-lt"/>
              </a:rPr>
              <a:t>ReplicaSet</a:t>
            </a: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48A26-4D76-0660-43B6-02086765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19" y="2886282"/>
            <a:ext cx="7310438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2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FE14-FC02-6B4F-0FAE-DE14E101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D2D0-2632-7092-CC0D-BF87BCCD7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Kubernetes implements horizontal pod autoscaling as a control loop that runs intermittently (it is not a continuous process). The interval is set by the --horizontal-pod-</a:t>
            </a:r>
            <a:r>
              <a:rPr lang="en-US" dirty="0" err="1">
                <a:latin typeface="+mj-lt"/>
              </a:rPr>
              <a:t>autoscaler</a:t>
            </a:r>
            <a:r>
              <a:rPr lang="en-US" dirty="0">
                <a:latin typeface="+mj-lt"/>
              </a:rPr>
              <a:t>-sync-period parameter to the </a:t>
            </a:r>
            <a:r>
              <a:rPr lang="en-US" dirty="0" err="1">
                <a:latin typeface="+mj-lt"/>
              </a:rPr>
              <a:t>kube</a:t>
            </a:r>
            <a:r>
              <a:rPr lang="en-US" dirty="0">
                <a:latin typeface="+mj-lt"/>
              </a:rPr>
              <a:t>-controller-manager (and the default interval is 15 seconds).</a:t>
            </a:r>
          </a:p>
          <a:p>
            <a:r>
              <a:rPr lang="en-US" dirty="0">
                <a:latin typeface="+mj-lt"/>
              </a:rPr>
              <a:t>Once during each period, the controller manager queries the resource utilization against the metrics specified in each </a:t>
            </a:r>
            <a:r>
              <a:rPr lang="en-US" dirty="0" err="1">
                <a:latin typeface="+mj-lt"/>
              </a:rPr>
              <a:t>HorizontalPodAutoscaler</a:t>
            </a:r>
            <a:r>
              <a:rPr lang="en-US" dirty="0">
                <a:latin typeface="+mj-lt"/>
              </a:rPr>
              <a:t> definition. The controller manager finds the target resource defined by the </a:t>
            </a:r>
            <a:r>
              <a:rPr lang="en-US" dirty="0" err="1">
                <a:latin typeface="+mj-lt"/>
              </a:rPr>
              <a:t>scaleTargetRef</a:t>
            </a:r>
            <a:r>
              <a:rPr lang="en-US" dirty="0">
                <a:latin typeface="+mj-lt"/>
              </a:rPr>
              <a:t>, then selects the pods based on the target resource's .</a:t>
            </a:r>
            <a:r>
              <a:rPr lang="en-US" dirty="0" err="1">
                <a:latin typeface="+mj-lt"/>
              </a:rPr>
              <a:t>spec.selector</a:t>
            </a:r>
            <a:r>
              <a:rPr lang="en-US" dirty="0">
                <a:latin typeface="+mj-lt"/>
              </a:rPr>
              <a:t> labels, and obtains the metrics from either the resource metrics API (for per-pod resource metrics), or the custom metrics API (for all other metrics).</a:t>
            </a:r>
          </a:p>
        </p:txBody>
      </p:sp>
    </p:spTree>
    <p:extLst>
      <p:ext uri="{BB962C8B-B14F-4D97-AF65-F5344CB8AC3E}">
        <p14:creationId xmlns:p14="http://schemas.microsoft.com/office/powerpoint/2010/main" val="143351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Horizontal Pod Autoscaling</vt:lpstr>
      <vt:lpstr>What is Horizontal Pod AutoScaling</vt:lpstr>
      <vt:lpstr>How does a HorizontalPodAutoscaler work?  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Pod Autoscaling</dc:title>
  <dc:creator>john</dc:creator>
  <cp:lastModifiedBy>john</cp:lastModifiedBy>
  <cp:revision>4</cp:revision>
  <dcterms:created xsi:type="dcterms:W3CDTF">2022-09-27T06:15:13Z</dcterms:created>
  <dcterms:modified xsi:type="dcterms:W3CDTF">2022-09-27T07:11:56Z</dcterms:modified>
</cp:coreProperties>
</file>