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E99A-6826-9ACE-F1F5-8464A87B1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6E201AEF-B633-E7E4-F12E-D3297D175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7402106E-7F9A-C410-0D66-669ED4B86798}"/>
              </a:ext>
            </a:extLst>
          </p:cNvPr>
          <p:cNvSpPr>
            <a:spLocks noGrp="1"/>
          </p:cNvSpPr>
          <p:nvPr>
            <p:ph type="dt" sz="half" idx="10"/>
          </p:nvPr>
        </p:nvSpPr>
        <p:spPr/>
        <p:txBody>
          <a:bodyPr/>
          <a:lstStyle/>
          <a:p>
            <a:fld id="{AEB74A30-EA2C-448A-8B29-307A7E1A33B8}" type="datetimeFigureOut">
              <a:rPr lang="hi-IN" smtClean="0"/>
              <a:t>शुक्रवार, 20 श्रावण 1945</a:t>
            </a:fld>
            <a:endParaRPr lang="hi-IN"/>
          </a:p>
        </p:txBody>
      </p:sp>
      <p:sp>
        <p:nvSpPr>
          <p:cNvPr id="5" name="Footer Placeholder 4">
            <a:extLst>
              <a:ext uri="{FF2B5EF4-FFF2-40B4-BE49-F238E27FC236}">
                <a16:creationId xmlns:a16="http://schemas.microsoft.com/office/drawing/2014/main" id="{DCEC143F-A8EB-A52A-7C03-66A5AD0704FA}"/>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DB006BE-989F-EFC6-E69E-EEBBF8DF04D9}"/>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398339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FC22-54FD-EAE0-F3CE-0BECC77D6387}"/>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F7B5C2D5-AA57-C4A3-3B08-F00EC3F93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97C3AC9F-3207-8DA9-6496-145BC460A621}"/>
              </a:ext>
            </a:extLst>
          </p:cNvPr>
          <p:cNvSpPr>
            <a:spLocks noGrp="1"/>
          </p:cNvSpPr>
          <p:nvPr>
            <p:ph type="dt" sz="half" idx="10"/>
          </p:nvPr>
        </p:nvSpPr>
        <p:spPr/>
        <p:txBody>
          <a:bodyPr/>
          <a:lstStyle/>
          <a:p>
            <a:fld id="{AEB74A30-EA2C-448A-8B29-307A7E1A33B8}" type="datetimeFigureOut">
              <a:rPr lang="hi-IN" smtClean="0"/>
              <a:t>शुक्रवार, 20 श्रावण 1945</a:t>
            </a:fld>
            <a:endParaRPr lang="hi-IN"/>
          </a:p>
        </p:txBody>
      </p:sp>
      <p:sp>
        <p:nvSpPr>
          <p:cNvPr id="5" name="Footer Placeholder 4">
            <a:extLst>
              <a:ext uri="{FF2B5EF4-FFF2-40B4-BE49-F238E27FC236}">
                <a16:creationId xmlns:a16="http://schemas.microsoft.com/office/drawing/2014/main" id="{5B0F60B2-8769-1A5E-ABDF-92BD658584A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6EBE0F0-B231-05AF-3772-6C610C72B12A}"/>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309334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433DA6-35BF-7D63-3C4A-867BD83D97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C3724B44-B315-948D-E240-9C7F90C4FC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C9F18BED-9506-A471-85D8-68E6ECE4754D}"/>
              </a:ext>
            </a:extLst>
          </p:cNvPr>
          <p:cNvSpPr>
            <a:spLocks noGrp="1"/>
          </p:cNvSpPr>
          <p:nvPr>
            <p:ph type="dt" sz="half" idx="10"/>
          </p:nvPr>
        </p:nvSpPr>
        <p:spPr/>
        <p:txBody>
          <a:bodyPr/>
          <a:lstStyle/>
          <a:p>
            <a:fld id="{AEB74A30-EA2C-448A-8B29-307A7E1A33B8}" type="datetimeFigureOut">
              <a:rPr lang="hi-IN" smtClean="0"/>
              <a:t>शुक्रवार, 20 श्रावण 1945</a:t>
            </a:fld>
            <a:endParaRPr lang="hi-IN"/>
          </a:p>
        </p:txBody>
      </p:sp>
      <p:sp>
        <p:nvSpPr>
          <p:cNvPr id="5" name="Footer Placeholder 4">
            <a:extLst>
              <a:ext uri="{FF2B5EF4-FFF2-40B4-BE49-F238E27FC236}">
                <a16:creationId xmlns:a16="http://schemas.microsoft.com/office/drawing/2014/main" id="{A255272D-AD82-650F-F90D-F3EFEDC25B0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884B60AB-1872-C42D-213A-AD185AC36A55}"/>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81328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7438-FF00-84DF-04DB-474345F31B50}"/>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6EAC0EAB-46A4-17A8-8D22-BB21D3D9A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DA1D65C8-D47F-E3EC-A3EF-A19A82B04044}"/>
              </a:ext>
            </a:extLst>
          </p:cNvPr>
          <p:cNvSpPr>
            <a:spLocks noGrp="1"/>
          </p:cNvSpPr>
          <p:nvPr>
            <p:ph type="dt" sz="half" idx="10"/>
          </p:nvPr>
        </p:nvSpPr>
        <p:spPr/>
        <p:txBody>
          <a:bodyPr/>
          <a:lstStyle/>
          <a:p>
            <a:fld id="{AEB74A30-EA2C-448A-8B29-307A7E1A33B8}" type="datetimeFigureOut">
              <a:rPr lang="hi-IN" smtClean="0"/>
              <a:t>शुक्रवार, 20 श्रावण 1945</a:t>
            </a:fld>
            <a:endParaRPr lang="hi-IN"/>
          </a:p>
        </p:txBody>
      </p:sp>
      <p:sp>
        <p:nvSpPr>
          <p:cNvPr id="5" name="Footer Placeholder 4">
            <a:extLst>
              <a:ext uri="{FF2B5EF4-FFF2-40B4-BE49-F238E27FC236}">
                <a16:creationId xmlns:a16="http://schemas.microsoft.com/office/drawing/2014/main" id="{FD918B86-FB1F-8701-C782-50CDC171C8C8}"/>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39D20C3-2027-BE22-5673-0749572A3EA7}"/>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3523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581F-02BB-2309-EACF-9BA4DAF81E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D3E67502-58FF-7599-59D0-6B2B40770F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10F714-31B6-3EA4-0A27-EA56ACE6E6D1}"/>
              </a:ext>
            </a:extLst>
          </p:cNvPr>
          <p:cNvSpPr>
            <a:spLocks noGrp="1"/>
          </p:cNvSpPr>
          <p:nvPr>
            <p:ph type="dt" sz="half" idx="10"/>
          </p:nvPr>
        </p:nvSpPr>
        <p:spPr/>
        <p:txBody>
          <a:bodyPr/>
          <a:lstStyle/>
          <a:p>
            <a:fld id="{AEB74A30-EA2C-448A-8B29-307A7E1A33B8}" type="datetimeFigureOut">
              <a:rPr lang="hi-IN" smtClean="0"/>
              <a:t>शुक्रवार, 20 श्रावण 1945</a:t>
            </a:fld>
            <a:endParaRPr lang="hi-IN"/>
          </a:p>
        </p:txBody>
      </p:sp>
      <p:sp>
        <p:nvSpPr>
          <p:cNvPr id="5" name="Footer Placeholder 4">
            <a:extLst>
              <a:ext uri="{FF2B5EF4-FFF2-40B4-BE49-F238E27FC236}">
                <a16:creationId xmlns:a16="http://schemas.microsoft.com/office/drawing/2014/main" id="{B8BEFA96-C579-D93F-A430-681594C3CB93}"/>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DDD59E15-CA2A-ACC4-B195-A18A417E3254}"/>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215295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E925-FA90-2094-A335-710B28FB7885}"/>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793B2836-7D45-4C41-8321-ABC953243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56192D09-811E-D4DB-A8BA-95085CBF82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CC553C84-5320-9225-7F25-61DEBCFFBEE4}"/>
              </a:ext>
            </a:extLst>
          </p:cNvPr>
          <p:cNvSpPr>
            <a:spLocks noGrp="1"/>
          </p:cNvSpPr>
          <p:nvPr>
            <p:ph type="dt" sz="half" idx="10"/>
          </p:nvPr>
        </p:nvSpPr>
        <p:spPr/>
        <p:txBody>
          <a:bodyPr/>
          <a:lstStyle/>
          <a:p>
            <a:fld id="{AEB74A30-EA2C-448A-8B29-307A7E1A33B8}" type="datetimeFigureOut">
              <a:rPr lang="hi-IN" smtClean="0"/>
              <a:t>शुक्रवार, 20 श्रावण 1945</a:t>
            </a:fld>
            <a:endParaRPr lang="hi-IN"/>
          </a:p>
        </p:txBody>
      </p:sp>
      <p:sp>
        <p:nvSpPr>
          <p:cNvPr id="6" name="Footer Placeholder 5">
            <a:extLst>
              <a:ext uri="{FF2B5EF4-FFF2-40B4-BE49-F238E27FC236}">
                <a16:creationId xmlns:a16="http://schemas.microsoft.com/office/drawing/2014/main" id="{7B7EE2AD-AAEA-764A-A804-AE3C23AD722C}"/>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EC93BD39-D325-82E1-7280-44A05095A218}"/>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63590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66B3-AD80-FC41-0A73-749E4A52DC87}"/>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56831A9A-023A-EB9E-704A-0D47EFBDC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11264C-B5BD-F326-F128-00E53B7B8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74B30179-D5DC-86F6-8BB5-506B2982F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D96F75-1D88-A2C5-4FE2-1F45DD58EF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F88B8E5D-45A8-85FF-61C3-79BBEEEA485E}"/>
              </a:ext>
            </a:extLst>
          </p:cNvPr>
          <p:cNvSpPr>
            <a:spLocks noGrp="1"/>
          </p:cNvSpPr>
          <p:nvPr>
            <p:ph type="dt" sz="half" idx="10"/>
          </p:nvPr>
        </p:nvSpPr>
        <p:spPr/>
        <p:txBody>
          <a:bodyPr/>
          <a:lstStyle/>
          <a:p>
            <a:fld id="{AEB74A30-EA2C-448A-8B29-307A7E1A33B8}" type="datetimeFigureOut">
              <a:rPr lang="hi-IN" smtClean="0"/>
              <a:t>शुक्रवार, 20 श्रावण 1945</a:t>
            </a:fld>
            <a:endParaRPr lang="hi-IN"/>
          </a:p>
        </p:txBody>
      </p:sp>
      <p:sp>
        <p:nvSpPr>
          <p:cNvPr id="8" name="Footer Placeholder 7">
            <a:extLst>
              <a:ext uri="{FF2B5EF4-FFF2-40B4-BE49-F238E27FC236}">
                <a16:creationId xmlns:a16="http://schemas.microsoft.com/office/drawing/2014/main" id="{B90465BC-AD51-CF1D-BA64-73E5AB7014A0}"/>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D29D7850-735F-01FD-B69F-8BF71B04727D}"/>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95917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2940-4DB2-70E5-799A-1D41CB5B8578}"/>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D4921517-EAD7-EEC1-18E7-467A29880DB0}"/>
              </a:ext>
            </a:extLst>
          </p:cNvPr>
          <p:cNvSpPr>
            <a:spLocks noGrp="1"/>
          </p:cNvSpPr>
          <p:nvPr>
            <p:ph type="dt" sz="half" idx="10"/>
          </p:nvPr>
        </p:nvSpPr>
        <p:spPr/>
        <p:txBody>
          <a:bodyPr/>
          <a:lstStyle/>
          <a:p>
            <a:fld id="{AEB74A30-EA2C-448A-8B29-307A7E1A33B8}" type="datetimeFigureOut">
              <a:rPr lang="hi-IN" smtClean="0"/>
              <a:t>शुक्रवार, 20 श्रावण 1945</a:t>
            </a:fld>
            <a:endParaRPr lang="hi-IN"/>
          </a:p>
        </p:txBody>
      </p:sp>
      <p:sp>
        <p:nvSpPr>
          <p:cNvPr id="4" name="Footer Placeholder 3">
            <a:extLst>
              <a:ext uri="{FF2B5EF4-FFF2-40B4-BE49-F238E27FC236}">
                <a16:creationId xmlns:a16="http://schemas.microsoft.com/office/drawing/2014/main" id="{1251DA4F-9D88-732E-2206-5D8A767A0C7F}"/>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D9EF35D8-5EB5-4D1A-80E5-BE721E956B70}"/>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72539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FFA67-AF1F-8A23-21DE-5F82084EAFCA}"/>
              </a:ext>
            </a:extLst>
          </p:cNvPr>
          <p:cNvSpPr>
            <a:spLocks noGrp="1"/>
          </p:cNvSpPr>
          <p:nvPr>
            <p:ph type="dt" sz="half" idx="10"/>
          </p:nvPr>
        </p:nvSpPr>
        <p:spPr/>
        <p:txBody>
          <a:bodyPr/>
          <a:lstStyle/>
          <a:p>
            <a:fld id="{AEB74A30-EA2C-448A-8B29-307A7E1A33B8}" type="datetimeFigureOut">
              <a:rPr lang="hi-IN" smtClean="0"/>
              <a:t>शुक्रवार, 20 श्रावण 1945</a:t>
            </a:fld>
            <a:endParaRPr lang="hi-IN"/>
          </a:p>
        </p:txBody>
      </p:sp>
      <p:sp>
        <p:nvSpPr>
          <p:cNvPr id="3" name="Footer Placeholder 2">
            <a:extLst>
              <a:ext uri="{FF2B5EF4-FFF2-40B4-BE49-F238E27FC236}">
                <a16:creationId xmlns:a16="http://schemas.microsoft.com/office/drawing/2014/main" id="{1BA8DACD-C074-9127-DD25-F366A0CB9031}"/>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F0E311A1-0E2C-6F96-4679-4BBBAFB0C652}"/>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89999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96AC-7929-14B4-9115-D54ED1C8B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2AB55B6D-2077-E09B-CFE7-A17C0A124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EFB647B3-4A52-3CFC-7ECE-F184E2E94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41301-C47E-A277-0C27-1CDBB43E2720}"/>
              </a:ext>
            </a:extLst>
          </p:cNvPr>
          <p:cNvSpPr>
            <a:spLocks noGrp="1"/>
          </p:cNvSpPr>
          <p:nvPr>
            <p:ph type="dt" sz="half" idx="10"/>
          </p:nvPr>
        </p:nvSpPr>
        <p:spPr/>
        <p:txBody>
          <a:bodyPr/>
          <a:lstStyle/>
          <a:p>
            <a:fld id="{AEB74A30-EA2C-448A-8B29-307A7E1A33B8}" type="datetimeFigureOut">
              <a:rPr lang="hi-IN" smtClean="0"/>
              <a:t>शुक्रवार, 20 श्रावण 1945</a:t>
            </a:fld>
            <a:endParaRPr lang="hi-IN"/>
          </a:p>
        </p:txBody>
      </p:sp>
      <p:sp>
        <p:nvSpPr>
          <p:cNvPr id="6" name="Footer Placeholder 5">
            <a:extLst>
              <a:ext uri="{FF2B5EF4-FFF2-40B4-BE49-F238E27FC236}">
                <a16:creationId xmlns:a16="http://schemas.microsoft.com/office/drawing/2014/main" id="{B0DE299F-CC34-E785-4BD6-7CF902F4D418}"/>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2286940A-AB0D-95F3-CEFD-82225A7E7588}"/>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171657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E79C-0B48-3493-6DF7-8E6208634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679854B4-D9D9-654C-A2F1-B87951898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DBF3C4B3-69BF-1488-0CF6-419293DF5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D4890-5F62-0ABC-71A2-204A775D90DB}"/>
              </a:ext>
            </a:extLst>
          </p:cNvPr>
          <p:cNvSpPr>
            <a:spLocks noGrp="1"/>
          </p:cNvSpPr>
          <p:nvPr>
            <p:ph type="dt" sz="half" idx="10"/>
          </p:nvPr>
        </p:nvSpPr>
        <p:spPr/>
        <p:txBody>
          <a:bodyPr/>
          <a:lstStyle/>
          <a:p>
            <a:fld id="{AEB74A30-EA2C-448A-8B29-307A7E1A33B8}" type="datetimeFigureOut">
              <a:rPr lang="hi-IN" smtClean="0"/>
              <a:t>शुक्रवार, 20 श्रावण 1945</a:t>
            </a:fld>
            <a:endParaRPr lang="hi-IN"/>
          </a:p>
        </p:txBody>
      </p:sp>
      <p:sp>
        <p:nvSpPr>
          <p:cNvPr id="6" name="Footer Placeholder 5">
            <a:extLst>
              <a:ext uri="{FF2B5EF4-FFF2-40B4-BE49-F238E27FC236}">
                <a16:creationId xmlns:a16="http://schemas.microsoft.com/office/drawing/2014/main" id="{41EE80CF-0693-90ED-A129-1A7E80861022}"/>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5C9619C3-E747-1EDD-AD0E-40808C355CCC}"/>
              </a:ext>
            </a:extLst>
          </p:cNvPr>
          <p:cNvSpPr>
            <a:spLocks noGrp="1"/>
          </p:cNvSpPr>
          <p:nvPr>
            <p:ph type="sldNum" sz="quarter" idx="12"/>
          </p:nvPr>
        </p:nvSpPr>
        <p:spPr/>
        <p:txBody>
          <a:bodyPr/>
          <a:lstStyle/>
          <a:p>
            <a:fld id="{14268A76-EC3F-4D93-9C6A-2869B02BD9E8}" type="slidenum">
              <a:rPr lang="hi-IN" smtClean="0"/>
              <a:t>‹#›</a:t>
            </a:fld>
            <a:endParaRPr lang="hi-IN"/>
          </a:p>
        </p:txBody>
      </p:sp>
    </p:spTree>
    <p:extLst>
      <p:ext uri="{BB962C8B-B14F-4D97-AF65-F5344CB8AC3E}">
        <p14:creationId xmlns:p14="http://schemas.microsoft.com/office/powerpoint/2010/main" val="341673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B8417-E494-2733-2C20-796CF0D97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99B8FF69-0450-6023-7EAE-02A7353421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B338AA5E-A264-2629-DC27-275D6BEE54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74A30-EA2C-448A-8B29-307A7E1A33B8}" type="datetimeFigureOut">
              <a:rPr lang="hi-IN" smtClean="0"/>
              <a:t>शुक्रवार, 20 श्रावण 1945</a:t>
            </a:fld>
            <a:endParaRPr lang="hi-IN"/>
          </a:p>
        </p:txBody>
      </p:sp>
      <p:sp>
        <p:nvSpPr>
          <p:cNvPr id="5" name="Footer Placeholder 4">
            <a:extLst>
              <a:ext uri="{FF2B5EF4-FFF2-40B4-BE49-F238E27FC236}">
                <a16:creationId xmlns:a16="http://schemas.microsoft.com/office/drawing/2014/main" id="{FFEF26AE-43EF-14AE-3A32-ECFA2E66C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90CA7B89-3C47-6102-8315-A513F9821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68A76-EC3F-4D93-9C6A-2869B02BD9E8}" type="slidenum">
              <a:rPr lang="hi-IN" smtClean="0"/>
              <a:t>‹#›</a:t>
            </a:fld>
            <a:endParaRPr lang="hi-IN"/>
          </a:p>
        </p:txBody>
      </p:sp>
    </p:spTree>
    <p:extLst>
      <p:ext uri="{BB962C8B-B14F-4D97-AF65-F5344CB8AC3E}">
        <p14:creationId xmlns:p14="http://schemas.microsoft.com/office/powerpoint/2010/main" val="1980233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B5DB-802B-9E15-3C20-836B2683F9BF}"/>
              </a:ext>
            </a:extLst>
          </p:cNvPr>
          <p:cNvSpPr>
            <a:spLocks noGrp="1"/>
          </p:cNvSpPr>
          <p:nvPr>
            <p:ph type="ctrTitle"/>
          </p:nvPr>
        </p:nvSpPr>
        <p:spPr/>
        <p:txBody>
          <a:bodyPr/>
          <a:lstStyle/>
          <a:p>
            <a:r>
              <a:rPr lang="en-US" dirty="0"/>
              <a:t>Routes</a:t>
            </a:r>
            <a:endParaRPr lang="hi-IN" dirty="0"/>
          </a:p>
        </p:txBody>
      </p:sp>
      <p:sp>
        <p:nvSpPr>
          <p:cNvPr id="3" name="Subtitle 2">
            <a:extLst>
              <a:ext uri="{FF2B5EF4-FFF2-40B4-BE49-F238E27FC236}">
                <a16:creationId xmlns:a16="http://schemas.microsoft.com/office/drawing/2014/main" id="{12EC14B9-89B1-AE45-1E57-65C41F303460}"/>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216585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DDFB-2CB6-614D-F732-9223AB5527FD}"/>
              </a:ext>
            </a:extLst>
          </p:cNvPr>
          <p:cNvSpPr>
            <a:spLocks noGrp="1"/>
          </p:cNvSpPr>
          <p:nvPr>
            <p:ph type="title"/>
          </p:nvPr>
        </p:nvSpPr>
        <p:spPr/>
        <p:txBody>
          <a:bodyPr/>
          <a:lstStyle/>
          <a:p>
            <a:r>
              <a:rPr lang="en-US" dirty="0"/>
              <a:t>Overview</a:t>
            </a:r>
            <a:endParaRPr lang="hi-IN" dirty="0"/>
          </a:p>
        </p:txBody>
      </p:sp>
      <p:sp>
        <p:nvSpPr>
          <p:cNvPr id="3" name="Content Placeholder 2">
            <a:extLst>
              <a:ext uri="{FF2B5EF4-FFF2-40B4-BE49-F238E27FC236}">
                <a16:creationId xmlns:a16="http://schemas.microsoft.com/office/drawing/2014/main" id="{75FD843A-A676-27FA-FFE5-533CCA9C7B5B}"/>
              </a:ext>
            </a:extLst>
          </p:cNvPr>
          <p:cNvSpPr>
            <a:spLocks noGrp="1"/>
          </p:cNvSpPr>
          <p:nvPr>
            <p:ph idx="1"/>
          </p:nvPr>
        </p:nvSpPr>
        <p:spPr/>
        <p:txBody>
          <a:bodyPr/>
          <a:lstStyle/>
          <a:p>
            <a:r>
              <a:rPr lang="en-US" dirty="0"/>
              <a:t>In OpenShift, routes are used to expose services to the external network, allowing external traffic to reach applications running within the cluster. Routes provide an easy way to access applications, enable load balancing, and support secure communication over HTTPS. </a:t>
            </a:r>
            <a:endParaRPr lang="hi-IN" dirty="0"/>
          </a:p>
        </p:txBody>
      </p:sp>
    </p:spTree>
    <p:extLst>
      <p:ext uri="{BB962C8B-B14F-4D97-AF65-F5344CB8AC3E}">
        <p14:creationId xmlns:p14="http://schemas.microsoft.com/office/powerpoint/2010/main" val="422517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3AF9-806E-6D8D-16B8-1C6476E6FD88}"/>
              </a:ext>
            </a:extLst>
          </p:cNvPr>
          <p:cNvSpPr>
            <a:spLocks noGrp="1"/>
          </p:cNvSpPr>
          <p:nvPr>
            <p:ph type="title"/>
          </p:nvPr>
        </p:nvSpPr>
        <p:spPr/>
        <p:txBody>
          <a:bodyPr/>
          <a:lstStyle/>
          <a:p>
            <a:r>
              <a:rPr lang="en-US" dirty="0"/>
              <a:t>Routes components</a:t>
            </a:r>
            <a:endParaRPr lang="hi-IN" dirty="0"/>
          </a:p>
        </p:txBody>
      </p:sp>
      <p:sp>
        <p:nvSpPr>
          <p:cNvPr id="3" name="Content Placeholder 2">
            <a:extLst>
              <a:ext uri="{FF2B5EF4-FFF2-40B4-BE49-F238E27FC236}">
                <a16:creationId xmlns:a16="http://schemas.microsoft.com/office/drawing/2014/main" id="{E11CE4BB-B7B6-539F-E09F-2A13C42F4ED0}"/>
              </a:ext>
            </a:extLst>
          </p:cNvPr>
          <p:cNvSpPr>
            <a:spLocks noGrp="1"/>
          </p:cNvSpPr>
          <p:nvPr>
            <p:ph idx="1"/>
          </p:nvPr>
        </p:nvSpPr>
        <p:spPr/>
        <p:txBody>
          <a:bodyPr/>
          <a:lstStyle/>
          <a:p>
            <a:r>
              <a:rPr lang="en-US" dirty="0"/>
              <a:t>Host: The hostname at which the application will be accessible. It can be a subdomain of the cluster's domain.</a:t>
            </a:r>
          </a:p>
          <a:p>
            <a:r>
              <a:rPr lang="en-US" dirty="0"/>
              <a:t>Path: The URL path that specifies the route to a specific service or resource within the application.</a:t>
            </a:r>
          </a:p>
          <a:p>
            <a:r>
              <a:rPr lang="en-US" dirty="0"/>
              <a:t>Service: The target service that the route forwards incoming traffic to.</a:t>
            </a:r>
          </a:p>
          <a:p>
            <a:r>
              <a:rPr lang="en-US" dirty="0"/>
              <a:t>Port: The port on which the target service is listening.</a:t>
            </a:r>
            <a:endParaRPr lang="hi-IN" dirty="0"/>
          </a:p>
        </p:txBody>
      </p:sp>
    </p:spTree>
    <p:extLst>
      <p:ext uri="{BB962C8B-B14F-4D97-AF65-F5344CB8AC3E}">
        <p14:creationId xmlns:p14="http://schemas.microsoft.com/office/powerpoint/2010/main" val="90489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CF6A-6BFC-F6CB-8A05-9204589B351E}"/>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C3E763B9-E26B-F32B-F576-F3A3401446FE}"/>
              </a:ext>
            </a:extLst>
          </p:cNvPr>
          <p:cNvPicPr>
            <a:picLocks noGrp="1" noChangeAspect="1"/>
          </p:cNvPicPr>
          <p:nvPr>
            <p:ph idx="1"/>
          </p:nvPr>
        </p:nvPicPr>
        <p:blipFill>
          <a:blip r:embed="rId2"/>
          <a:stretch>
            <a:fillRect/>
          </a:stretch>
        </p:blipFill>
        <p:spPr>
          <a:xfrm>
            <a:off x="838200" y="1858881"/>
            <a:ext cx="10515600" cy="4284826"/>
          </a:xfrm>
        </p:spPr>
      </p:pic>
    </p:spTree>
    <p:extLst>
      <p:ext uri="{BB962C8B-B14F-4D97-AF65-F5344CB8AC3E}">
        <p14:creationId xmlns:p14="http://schemas.microsoft.com/office/powerpoint/2010/main" val="415097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2860-2BBB-0C37-FB73-64E29AE4C492}"/>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1DC5A86C-E71A-8ED5-B1C2-ACE3EBC32648}"/>
              </a:ext>
            </a:extLst>
          </p:cNvPr>
          <p:cNvPicPr>
            <a:picLocks noGrp="1" noChangeAspect="1"/>
          </p:cNvPicPr>
          <p:nvPr>
            <p:ph idx="1"/>
          </p:nvPr>
        </p:nvPicPr>
        <p:blipFill>
          <a:blip r:embed="rId2"/>
          <a:stretch>
            <a:fillRect/>
          </a:stretch>
        </p:blipFill>
        <p:spPr>
          <a:xfrm>
            <a:off x="990600" y="1690688"/>
            <a:ext cx="10210800" cy="3110706"/>
          </a:xfrm>
        </p:spPr>
      </p:pic>
    </p:spTree>
    <p:extLst>
      <p:ext uri="{BB962C8B-B14F-4D97-AF65-F5344CB8AC3E}">
        <p14:creationId xmlns:p14="http://schemas.microsoft.com/office/powerpoint/2010/main" val="97157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6753-A67B-5E2F-2180-07A3F3906724}"/>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C864C4A4-38BF-E49E-69FA-BF3401206C33}"/>
              </a:ext>
            </a:extLst>
          </p:cNvPr>
          <p:cNvSpPr>
            <a:spLocks noGrp="1"/>
          </p:cNvSpPr>
          <p:nvPr>
            <p:ph idx="1"/>
          </p:nvPr>
        </p:nvSpPr>
        <p:spPr/>
        <p:txBody>
          <a:bodyPr/>
          <a:lstStyle/>
          <a:p>
            <a:r>
              <a:rPr lang="en-US" dirty="0"/>
              <a:t>Edge Route: This type of route is used for exposing applications over HTTP or HTTPS. It terminates SSL/TLS traffic at the router.</a:t>
            </a:r>
          </a:p>
          <a:p>
            <a:r>
              <a:rPr lang="en-US" dirty="0"/>
              <a:t>Passthrough Route: Passthrough routes forward encrypted traffic directly to the service without terminating SSL/TLS. Useful for applications that handle SSL/TLS themselves.</a:t>
            </a:r>
            <a:endParaRPr lang="hi-IN" dirty="0"/>
          </a:p>
        </p:txBody>
      </p:sp>
    </p:spTree>
    <p:extLst>
      <p:ext uri="{BB962C8B-B14F-4D97-AF65-F5344CB8AC3E}">
        <p14:creationId xmlns:p14="http://schemas.microsoft.com/office/powerpoint/2010/main" val="255818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D58E-A12D-2101-EC16-F952D8316F53}"/>
              </a:ext>
            </a:extLst>
          </p:cNvPr>
          <p:cNvSpPr>
            <a:spLocks noGrp="1"/>
          </p:cNvSpPr>
          <p:nvPr>
            <p:ph type="title"/>
          </p:nvPr>
        </p:nvSpPr>
        <p:spPr/>
        <p:txBody>
          <a:bodyPr/>
          <a:lstStyle/>
          <a:p>
            <a:r>
              <a:rPr lang="en-US" dirty="0"/>
              <a:t>Split Traffic</a:t>
            </a:r>
            <a:endParaRPr lang="hi-IN" dirty="0"/>
          </a:p>
        </p:txBody>
      </p:sp>
      <p:pic>
        <p:nvPicPr>
          <p:cNvPr id="5" name="Content Placeholder 4">
            <a:extLst>
              <a:ext uri="{FF2B5EF4-FFF2-40B4-BE49-F238E27FC236}">
                <a16:creationId xmlns:a16="http://schemas.microsoft.com/office/drawing/2014/main" id="{197404CD-85D7-2450-59F3-83A5920F8F43}"/>
              </a:ext>
            </a:extLst>
          </p:cNvPr>
          <p:cNvPicPr>
            <a:picLocks noGrp="1" noChangeAspect="1"/>
          </p:cNvPicPr>
          <p:nvPr>
            <p:ph idx="1"/>
          </p:nvPr>
        </p:nvPicPr>
        <p:blipFill>
          <a:blip r:embed="rId2"/>
          <a:stretch>
            <a:fillRect/>
          </a:stretch>
        </p:blipFill>
        <p:spPr>
          <a:xfrm>
            <a:off x="838200" y="1995055"/>
            <a:ext cx="10515600" cy="3167444"/>
          </a:xfrm>
        </p:spPr>
      </p:pic>
    </p:spTree>
    <p:extLst>
      <p:ext uri="{BB962C8B-B14F-4D97-AF65-F5344CB8AC3E}">
        <p14:creationId xmlns:p14="http://schemas.microsoft.com/office/powerpoint/2010/main" val="3746324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176</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Routes</vt:lpstr>
      <vt:lpstr>Overview</vt:lpstr>
      <vt:lpstr>Routes components</vt:lpstr>
      <vt:lpstr>..</vt:lpstr>
      <vt:lpstr>..</vt:lpstr>
      <vt:lpstr>..</vt:lpstr>
      <vt:lpstr>Split Traffic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Routes</dc:title>
  <dc:creator>john</dc:creator>
  <cp:lastModifiedBy>john</cp:lastModifiedBy>
  <cp:revision>5</cp:revision>
  <dcterms:created xsi:type="dcterms:W3CDTF">2023-08-10T23:33:37Z</dcterms:created>
  <dcterms:modified xsi:type="dcterms:W3CDTF">2023-08-10T23:45:34Z</dcterms:modified>
</cp:coreProperties>
</file>