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2899-1CDA-E938-E3C0-93F6E43D7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BDED-FF2C-65F1-FDBB-1A150CFBE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3136-22DA-7501-D9A9-6B9E2F0B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1E36-3A27-3E7C-C07D-D6D0CC4A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1CBA-6ACE-0E09-B0B6-41D02D90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8937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4277-F609-AA6D-F701-EE8781C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F9C2C-DBEA-99B8-FA8A-885834B88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D071-524E-1B18-CA2C-A5E2371B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C8FE-B793-2EA1-48A6-B74E49F7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3F4-4E0C-34A9-E444-F6C396C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6817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C3EB-CB4C-076D-E1A6-99D535C8A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355C-BE25-C159-F2D4-FB13F894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E018-2542-5E98-DAB4-502A5EE7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DD53-6B8E-26DF-31DC-4FFA97C6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5F6F-717A-2060-01A3-F0DC5461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730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DF5B-ADCD-AAE8-565B-B0AEC031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93D5-8BFE-35A4-31E2-5A24449D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C5DB-FD62-58C6-0F0A-AE4C67C1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9B82-A137-415A-06DC-8A40607E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FFFA-32BD-2EC1-D628-AE30F90B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9947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F89E-CC15-FD27-A892-84A167F5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8728-6C76-426B-DE83-B6E604C2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D128-435B-EEAE-E004-033E0911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C2DA-0D09-2119-F005-547F6C0D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F94E-1E8D-6BA2-B4D2-9A25D7B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1999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78A9-8647-A607-8609-C8FE3B08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9339-EC39-B745-B37B-1D6FDF5F9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0FAD-BAD6-3D13-7255-5597CD65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A72A-1E54-3054-4932-626FFA59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A8A8-CBD8-A126-9FDB-E765FDFC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8815-57C3-CF96-7EA1-76961819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121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61CB-7172-077B-07C9-7BBA3D28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B0726-E947-4542-B7F1-F4DACAC3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E7B5C-C448-F6D1-4E1D-3839D711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1565E-A44C-E8B5-1DDA-508985B15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1A23-9361-8770-4032-1B5679DA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E2517-A637-D6A4-52CD-180BC134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CC47D-56CF-CF8E-E4DB-28D099F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DD1ED-C545-6CD8-34B1-2D6CF9B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540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0696-A31B-BDDC-452F-5A313480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5598-3BA6-367C-F4B9-E4080351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7E4D3-F439-C468-188D-01822BE0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03C7B-8215-A13C-BAE9-5DAD4FF7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89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D8394-DB1B-10A1-EECD-A3BB62E6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B1635-EF91-95FF-01F1-71A87DEE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65DF9-BE5E-9874-47F8-EEDF8F04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868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6CC2-A4A4-ED1A-C3FE-5B709C82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CA-5A94-85EB-0E97-25009074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0782E-D6C8-5CE3-5402-A0DF97FF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ED2C9-809E-245B-F3BD-6489E63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7F62-2541-7F8E-D7D8-2F5F781F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6BA7-58EB-05D4-B928-A75A2ECB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990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7E52-E188-FD4C-B4C3-320E55FC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6F965-DC76-5E41-E8AB-A6591CB1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76B64-CB8D-12D2-288D-4FBC461E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5430-DC6D-300A-23EA-B605A8D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1297-9F3E-01E7-5943-FFA4A96D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ACB7-28E0-B9C0-1FE0-1ECBC47C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041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78449-DEA5-B32B-C4FB-5C9F6FD5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2176-60BB-7341-E083-4627FBEB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B3F2-4719-14D0-F9C1-A18848BED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BD6C-610A-4C98-B2BF-18432734366E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1D8F-BE59-A0D9-2A70-8563CA26D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4D3C-5760-8426-30DC-594B1765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435D-1B18-4FEF-8D25-749695ABDB1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822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D86D-B182-0592-4641-9A38CF136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S2I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67CE-8D61-CA19-5B6D-5FF4D57E9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6997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AFA1-129B-AE23-C633-1A5C30D9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E859-7466-91DB-023F-A6CEDC2C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OpenShift, a template refers to a declarative blueprint that defines a set of resources and parameters for creating applications and services within an OpenShift cluster. </a:t>
            </a:r>
          </a:p>
          <a:p>
            <a:r>
              <a:rPr lang="en-US" dirty="0"/>
              <a:t>Templates provide a way to define and manage applications and their components in a reusable and consistent manner. They encapsulate the configuration details, such as container images, environment variables, volumes, and other settings required to deploy an application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187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0C38-CA7F-F1ED-2904-29A52457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38E-53D0-90FB-748B-D23AD4E4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in OpenShift can include various objects like pods, services, routes, deployment configurations, and more. </a:t>
            </a:r>
          </a:p>
          <a:p>
            <a:r>
              <a:rPr lang="en-US" dirty="0"/>
              <a:t>They are written in YAML or JSON format and can be easily versioned and stored in source control, making them a powerful tool for defining and sharing application architectures.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0698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F548-A398-0146-5780-1B057A6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use a template in OpenShift: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A307-88A1-BA58-3AA0-F0CD5A64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template that defines the resources and parameters for your application.</a:t>
            </a:r>
          </a:p>
          <a:p>
            <a:r>
              <a:rPr lang="en-US" dirty="0"/>
              <a:t>You can either import a template from a file or create it directly within the OpenShift web console.</a:t>
            </a:r>
          </a:p>
          <a:p>
            <a:r>
              <a:rPr lang="en-US" dirty="0"/>
              <a:t>When deploying an application, you can provide values for the template parameters, customizing the configuration.</a:t>
            </a:r>
          </a:p>
          <a:p>
            <a:r>
              <a:rPr lang="en-US" dirty="0"/>
              <a:t>OpenShift processes the template and creates the specified resources within the cluster based on the provided parameters.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3501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9D8-C3FF-FDD4-B18E-EC9802D1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56588-36A2-7A58-3CEB-6A50F7103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1996281"/>
            <a:ext cx="8115300" cy="4010025"/>
          </a:xfrm>
        </p:spPr>
      </p:pic>
    </p:spTree>
    <p:extLst>
      <p:ext uri="{BB962C8B-B14F-4D97-AF65-F5344CB8AC3E}">
        <p14:creationId xmlns:p14="http://schemas.microsoft.com/office/powerpoint/2010/main" val="54875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AD72-AB19-4D4E-43CA-0B13108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process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EDB2-E759-D509-477B-CA960ACA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" y="1797916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oc</a:t>
            </a:r>
            <a:r>
              <a:rPr lang="en-US" dirty="0"/>
              <a:t> process command in OpenShift is used to process a template and generate the resulting list of objects that would be created if the template were applied. </a:t>
            </a:r>
          </a:p>
          <a:p>
            <a:r>
              <a:rPr lang="en-US" dirty="0"/>
              <a:t>This command helps you see what resources will be created based on the template and the parameter values you provide.</a:t>
            </a:r>
          </a:p>
          <a:p>
            <a:pPr marL="0" indent="0">
              <a:buNone/>
            </a:pPr>
            <a:r>
              <a:rPr lang="en-US" dirty="0" err="1"/>
              <a:t>oc</a:t>
            </a:r>
            <a:r>
              <a:rPr lang="en-US" dirty="0"/>
              <a:t> process -f &lt;template-file&gt; [-p PARAMETER=VALUE]...</a:t>
            </a:r>
          </a:p>
          <a:p>
            <a:pPr marL="0" indent="0">
              <a:buNone/>
            </a:pPr>
            <a:r>
              <a:rPr lang="en-US" dirty="0"/>
              <a:t>-f &lt;template-file&gt;: Specifies the path to the template file.</a:t>
            </a:r>
          </a:p>
          <a:p>
            <a:pPr marL="0" indent="0">
              <a:buNone/>
            </a:pPr>
            <a:r>
              <a:rPr lang="en-US" dirty="0"/>
              <a:t>-p PARAMETER=VALUE: Allows you to set parameter values for the template. You can provide multiple -p flags to set multiple parameters.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2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A066-F15B-C274-AF9B-C91A9E2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C3B1-35A2-AB55-80BB-53FC4858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let's say you have a template file named </a:t>
            </a:r>
            <a:r>
              <a:rPr lang="en-US" dirty="0" err="1"/>
              <a:t>mysql-template.yaml</a:t>
            </a:r>
            <a:r>
              <a:rPr lang="en-US" dirty="0"/>
              <a:t> and it contains some parameters like MYSQL_USER, MYSQL_PASSWORD, and MYSQL_DATABASE. You can process the template and see the resulting objects using the </a:t>
            </a:r>
            <a:r>
              <a:rPr lang="en-US" dirty="0" err="1"/>
              <a:t>oc</a:t>
            </a:r>
            <a:r>
              <a:rPr lang="en-US" dirty="0"/>
              <a:t> process command like this</a:t>
            </a:r>
          </a:p>
          <a:p>
            <a:pPr marL="0" indent="0">
              <a:buNone/>
            </a:pPr>
            <a:r>
              <a:rPr lang="en-US" dirty="0" err="1"/>
              <a:t>oc</a:t>
            </a:r>
            <a:r>
              <a:rPr lang="en-US" dirty="0"/>
              <a:t> process -f </a:t>
            </a:r>
            <a:r>
              <a:rPr lang="en-US" dirty="0" err="1"/>
              <a:t>mysql-template.yaml</a:t>
            </a:r>
            <a:r>
              <a:rPr lang="en-US" dirty="0"/>
              <a:t> -p MYSQL_USER=</a:t>
            </a:r>
            <a:r>
              <a:rPr lang="en-US" dirty="0" err="1"/>
              <a:t>myuser</a:t>
            </a:r>
            <a:r>
              <a:rPr lang="en-US" dirty="0"/>
              <a:t> -p MYSQL_PASSWORD=</a:t>
            </a:r>
            <a:r>
              <a:rPr lang="en-US" dirty="0" err="1"/>
              <a:t>mypassword</a:t>
            </a:r>
            <a:r>
              <a:rPr lang="en-US" dirty="0"/>
              <a:t> -p MYSQL_DATABASE=</a:t>
            </a:r>
            <a:r>
              <a:rPr lang="en-US" dirty="0" err="1"/>
              <a:t>mydb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C839-1EF0-4449-49B0-E0F29D6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1496-4703-306A-2FEF-DCD0AD24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S2I stands for "Source-to-Image," and it is a build strategy in OpenShift that simplifies the process of building and packaging applications into container images.</a:t>
            </a:r>
          </a:p>
          <a:p>
            <a:r>
              <a:rPr lang="en-US"/>
              <a:t> </a:t>
            </a:r>
            <a:r>
              <a:rPr lang="en-US" dirty="0"/>
              <a:t>S2I is designed to automate the transformation of application source code, along with any required dependencies, into a runnable container image</a:t>
            </a:r>
            <a:r>
              <a:rPr lang="en-US"/>
              <a:t>. </a:t>
            </a:r>
          </a:p>
          <a:p>
            <a:r>
              <a:rPr lang="en-US"/>
              <a:t>This </a:t>
            </a:r>
            <a:r>
              <a:rPr lang="en-US" dirty="0"/>
              <a:t>strategy abstracts away many of the complexities involved in creating </a:t>
            </a:r>
            <a:r>
              <a:rPr lang="en-US" dirty="0" err="1"/>
              <a:t>Dockerfiles</a:t>
            </a:r>
            <a:r>
              <a:rPr lang="en-US" dirty="0"/>
              <a:t> and build scripts.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7290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2771-2C1A-0B8B-7C20-74492846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new-app cli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C679-E739-80D3-600A-8C8DA897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Cmds</a:t>
            </a:r>
            <a:r>
              <a:rPr lang="en-US" dirty="0"/>
              <a:t> accepts an images an argument</a:t>
            </a:r>
          </a:p>
          <a:p>
            <a:r>
              <a:rPr lang="en-US" dirty="0"/>
              <a:t>This image will be embedded inside a </a:t>
            </a:r>
            <a:r>
              <a:rPr lang="en-US" dirty="0" err="1"/>
              <a:t>DeploymentController</a:t>
            </a:r>
            <a:r>
              <a:rPr lang="en-US" dirty="0"/>
              <a:t>, which embeds a Kubernetes Replication controller and a service</a:t>
            </a:r>
          </a:p>
          <a:p>
            <a:r>
              <a:rPr lang="en-US" dirty="0" err="1"/>
              <a:t>Image</a:t>
            </a:r>
            <a:r>
              <a:rPr lang="en-US" dirty="0" err="1">
                <a:sym typeface="Wingdings" panose="05000000000000000000" pitchFamily="2" charset="2"/>
              </a:rPr>
              <a:t>DCRCServiceApplication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oc</a:t>
            </a:r>
            <a:r>
              <a:rPr lang="en-US" dirty="0">
                <a:sym typeface="Wingdings" panose="05000000000000000000" pitchFamily="2" charset="2"/>
              </a:rPr>
              <a:t> new-app command can be used with –o option to crate a skeleton resource definition</a:t>
            </a:r>
          </a:p>
          <a:p>
            <a:r>
              <a:rPr lang="en-US" dirty="0">
                <a:sym typeface="Wingdings" panose="05000000000000000000" pitchFamily="2" charset="2"/>
              </a:rPr>
              <a:t>This file can be customized as per the requirement. A powerful form of skeleton is template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400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EF7-53E3-2E47-B3AC-7A092C61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S2I Process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545ED-ED37-C4C3-5622-D49B10784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5" y="1690688"/>
            <a:ext cx="9947563" cy="3448843"/>
          </a:xfrm>
        </p:spPr>
      </p:pic>
    </p:spTree>
    <p:extLst>
      <p:ext uri="{BB962C8B-B14F-4D97-AF65-F5344CB8AC3E}">
        <p14:creationId xmlns:p14="http://schemas.microsoft.com/office/powerpoint/2010/main" val="424799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3766-345F-F8BB-8380-FC35E982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976-A2A6-44C6-C47E-AC2F66DD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# List all local templates and image streams that can be used to create an app</a:t>
            </a:r>
          </a:p>
          <a:p>
            <a:r>
              <a:rPr lang="en-US" dirty="0"/>
              <a:t> </a:t>
            </a:r>
            <a:r>
              <a:rPr lang="en-US" dirty="0" err="1"/>
              <a:t>oc</a:t>
            </a:r>
            <a:r>
              <a:rPr lang="en-US" dirty="0"/>
              <a:t> new-app –list</a:t>
            </a:r>
          </a:p>
          <a:p>
            <a:r>
              <a:rPr lang="en-US" dirty="0"/>
              <a:t> </a:t>
            </a:r>
            <a:r>
              <a:rPr lang="en-US" dirty="0" err="1"/>
              <a:t>oc</a:t>
            </a:r>
            <a:r>
              <a:rPr lang="en-US" dirty="0"/>
              <a:t> new-app centos/ruby-25-centos7~https://github.com/</a:t>
            </a:r>
            <a:r>
              <a:rPr lang="en-US" dirty="0" err="1"/>
              <a:t>sclorg</a:t>
            </a:r>
            <a:r>
              <a:rPr lang="en-US" dirty="0"/>
              <a:t>/ruby-</a:t>
            </a:r>
            <a:r>
              <a:rPr lang="en-US" dirty="0" err="1"/>
              <a:t>ex.git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5619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885D-BF75-A4B7-1181-172868FC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FC1F7-24D8-695F-6815-F5DCE0D57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5273"/>
            <a:ext cx="10515600" cy="2522967"/>
          </a:xfrm>
        </p:spPr>
      </p:pic>
    </p:spTree>
    <p:extLst>
      <p:ext uri="{BB962C8B-B14F-4D97-AF65-F5344CB8AC3E}">
        <p14:creationId xmlns:p14="http://schemas.microsoft.com/office/powerpoint/2010/main" val="187894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A79B-644C-9E53-2219-871B854A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stream, Deployment </a:t>
            </a:r>
            <a:r>
              <a:rPr lang="en-US" dirty="0" err="1"/>
              <a:t>config,serice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327C6-163A-B6BA-678F-48B974B3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86000"/>
            <a:ext cx="9320212" cy="2763044"/>
          </a:xfrm>
        </p:spPr>
      </p:pic>
    </p:spTree>
    <p:extLst>
      <p:ext uri="{BB962C8B-B14F-4D97-AF65-F5344CB8AC3E}">
        <p14:creationId xmlns:p14="http://schemas.microsoft.com/office/powerpoint/2010/main" val="332376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3C7F-F662-C7E7-E9FF-C36E5A2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logs -f </a:t>
            </a:r>
            <a:r>
              <a:rPr lang="en-US" dirty="0" err="1"/>
              <a:t>bc</a:t>
            </a:r>
            <a:r>
              <a:rPr lang="en-US" dirty="0"/>
              <a:t>/ruby-ex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C016C-CE4C-B685-FAED-98764EBDF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945"/>
            <a:ext cx="10515600" cy="3124687"/>
          </a:xfrm>
        </p:spPr>
      </p:pic>
    </p:spTree>
    <p:extLst>
      <p:ext uri="{BB962C8B-B14F-4D97-AF65-F5344CB8AC3E}">
        <p14:creationId xmlns:p14="http://schemas.microsoft.com/office/powerpoint/2010/main" val="184302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071A-87A8-A05A-FEC8-D32FC1E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..check services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03F3-60D4-8589-5760-A08CC195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</a:t>
            </a:r>
            <a:r>
              <a:rPr lang="en-US" dirty="0"/>
              <a:t> get svc –n &lt;namespace?</a:t>
            </a:r>
          </a:p>
          <a:p>
            <a:r>
              <a:rPr lang="en-US" dirty="0" err="1"/>
              <a:t>oc</a:t>
            </a:r>
            <a:r>
              <a:rPr lang="en-US" dirty="0"/>
              <a:t> get is</a:t>
            </a:r>
          </a:p>
          <a:p>
            <a:r>
              <a:rPr lang="en-US" dirty="0" err="1"/>
              <a:t>oc</a:t>
            </a:r>
            <a:r>
              <a:rPr lang="en-US" dirty="0"/>
              <a:t> get dc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2932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 Theme</vt:lpstr>
      <vt:lpstr>S2I</vt:lpstr>
      <vt:lpstr>Overview</vt:lpstr>
      <vt:lpstr>Oc new-app cli</vt:lpstr>
      <vt:lpstr>S2I Process</vt:lpstr>
      <vt:lpstr>commands</vt:lpstr>
      <vt:lpstr>flow</vt:lpstr>
      <vt:lpstr>Image stream, Deployment config,serice</vt:lpstr>
      <vt:lpstr>oc logs -f bc/ruby-ex</vt:lpstr>
      <vt:lpstr>..check services</vt:lpstr>
      <vt:lpstr>Templates</vt:lpstr>
      <vt:lpstr>..</vt:lpstr>
      <vt:lpstr>To use a template in OpenShift:</vt:lpstr>
      <vt:lpstr>..</vt:lpstr>
      <vt:lpstr>oc process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S2I</dc:title>
  <dc:creator>john</dc:creator>
  <cp:lastModifiedBy>john</cp:lastModifiedBy>
  <cp:revision>9</cp:revision>
  <dcterms:created xsi:type="dcterms:W3CDTF">2023-08-10T23:49:59Z</dcterms:created>
  <dcterms:modified xsi:type="dcterms:W3CDTF">2023-08-11T01:57:41Z</dcterms:modified>
</cp:coreProperties>
</file>