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66F7C-40D8-BCF3-3D94-A6379FBFB9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nftables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29DC39-17E5-5D0E-846C-B82D1AD0C6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/>
              <a:t>ow</a:t>
            </a:r>
          </a:p>
        </p:txBody>
      </p:sp>
    </p:spTree>
    <p:extLst>
      <p:ext uri="{BB962C8B-B14F-4D97-AF65-F5344CB8AC3E}">
        <p14:creationId xmlns:p14="http://schemas.microsoft.com/office/powerpoint/2010/main" val="341924380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Gallery</vt:lpstr>
      <vt:lpstr>nftables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test</dc:creator>
  <cp:lastModifiedBy>john test</cp:lastModifiedBy>
  <cp:revision>1</cp:revision>
  <dcterms:created xsi:type="dcterms:W3CDTF">2025-07-05T03:44:50Z</dcterms:created>
  <dcterms:modified xsi:type="dcterms:W3CDTF">2025-07-05T03:45:31Z</dcterms:modified>
</cp:coreProperties>
</file>