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68AE-497C-0203-8982-BA0318912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idm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0611B-18FC-6D05-AE54-D6CB2AB85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2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75BC-ED66-1F23-82A2-2B45DCDD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F09E-7FFB-BB06-CEDD-95558DB9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53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A6EE-5990-6167-CF41-10FAA3FD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idm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F9AF-6BC4-4B3D-CD4E-EA7C7ED2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Why We Need IDM (Identity Management)?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Centralized Authentication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Manage all users, passwords, and permissions in one place.</a:t>
            </a:r>
          </a:p>
          <a:p>
            <a:pPr lvl="0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SSO (Single Sign-On)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Users log in once and access multiple services without re-authenticating.</a:t>
            </a:r>
          </a:p>
          <a:p>
            <a:pPr lvl="0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Security &amp; Compliance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Tracks user access, manages policies, and helps with audit and compliance.</a:t>
            </a:r>
          </a:p>
          <a:p>
            <a:pPr lvl="0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Integration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Works with services like Kerberos, LDAP, DNS, and NTP.</a:t>
            </a:r>
          </a:p>
          <a:p>
            <a:pPr lvl="0"/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Scalability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Easier to manage users/groups as systems grow.</a:t>
            </a:r>
          </a:p>
          <a:p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1F51-7352-403C-DC57-71ED0736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A5ACE9-D471-A53F-827F-84671D248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380308"/>
              </p:ext>
            </p:extLst>
          </p:nvPr>
        </p:nvGraphicFramePr>
        <p:xfrm>
          <a:off x="1450975" y="2013857"/>
          <a:ext cx="9604374" cy="3842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415623315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865795423"/>
                    </a:ext>
                  </a:extLst>
                </a:gridCol>
              </a:tblGrid>
              <a:tr h="640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Term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20430824"/>
                  </a:ext>
                </a:extLst>
              </a:tr>
              <a:tr h="640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IDM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Identity Management – system to manage user identities and authentication.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91969296"/>
                  </a:ext>
                </a:extLst>
              </a:tr>
              <a:tr h="640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FreeIPA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Open-source IDM solution for Linux (combines LDAP, Kerberos, DNS, NTP).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93459"/>
                  </a:ext>
                </a:extLst>
              </a:tr>
              <a:tr h="640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Kerberos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Secure protocol for authenticating users (used in IDM for SSO).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66527994"/>
                  </a:ext>
                </a:extLst>
              </a:tr>
              <a:tr h="640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LDAP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Directory service to store user/group info (used as a backend).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99458171"/>
                  </a:ext>
                </a:extLst>
              </a:tr>
              <a:tr h="640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Domain Name System – resolves names like </a:t>
                      </a:r>
                      <a:r>
                        <a:rPr lang="en-IN" sz="1600" kern="100" dirty="0" err="1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idm-server.local.test</a:t>
                      </a:r>
                      <a:r>
                        <a:rPr lang="en-IN" sz="1600" kern="100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7826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0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B7CB-0EC9-49C8-01E1-32A41681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A2B28B-224A-0DEF-C5C8-85B01565B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619273"/>
              </p:ext>
            </p:extLst>
          </p:nvPr>
        </p:nvGraphicFramePr>
        <p:xfrm>
          <a:off x="1450975" y="2383971"/>
          <a:ext cx="9604374" cy="3135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512208618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495872083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Service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Purpose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8244208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freeipa-ldap / ldaps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LDAP for user directory access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66695329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 err="1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dns</a:t>
                      </a:r>
                      <a:endParaRPr lang="en-IN" sz="2000" kern="10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Resolves domain names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167077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ntp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Keeps time synced (important for Kerberos)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840662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http / https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For web UI access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2022100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kerberos / kpasswd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For authentication and password changes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38806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82B0-B563-887C-567B-2526B8C0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D31-68C3-FAB4-57DC-86E72DD1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7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F431-8FFC-4B49-68A2-4F09529F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63C6C1-922B-E182-165F-27D242E541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460784"/>
          <a:ext cx="9604374" cy="256032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2104348456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693995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4544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ipa user-add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Create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9611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ipa group-add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Create groups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664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ipa group-add-member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Assign users to groups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1407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ipa user-mod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Update user attributes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8887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ipa user-disable / user-enable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Manage user 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0043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ipa user-del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Delete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92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34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D5CC-B3BE-29B9-9D8D-82AD8DB1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5D39-5CD9-0360-1BA3-D4569B3C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3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3B5B-74C4-E345-0ED3-1DF8E05A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Kerberos?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157E-F1F2-9EF0-4CC4-BA18D7FD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Kerberos is a </a:t>
            </a:r>
            <a:r>
              <a:rPr lang="en-US" b="1" dirty="0"/>
              <a:t>network authentication protocol</a:t>
            </a:r>
            <a:r>
              <a:rPr lang="en-US" dirty="0"/>
              <a:t> designed for </a:t>
            </a:r>
            <a:r>
              <a:rPr lang="en-US" b="1" dirty="0"/>
              <a:t>secure and single sign-on (SSO)</a:t>
            </a:r>
            <a:r>
              <a:rPr lang="en-US" dirty="0"/>
              <a:t>. It was developed at MIT and is widely used in systems like </a:t>
            </a:r>
            <a:r>
              <a:rPr lang="en-US" b="1" dirty="0"/>
              <a:t>FreeIPA/IDM</a:t>
            </a:r>
            <a:r>
              <a:rPr lang="en-US" dirty="0"/>
              <a:t>, </a:t>
            </a:r>
            <a:r>
              <a:rPr lang="en-US" b="1" dirty="0"/>
              <a:t>Active Directory</a:t>
            </a:r>
            <a:r>
              <a:rPr lang="en-US" dirty="0"/>
              <a:t>, and enterprise Linux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75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1BD8D-A2CC-0380-556A-B61B1A4A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97A3B0-19B1-E9F9-D1A1-957BAB519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651097"/>
              </p:ext>
            </p:extLst>
          </p:nvPr>
        </p:nvGraphicFramePr>
        <p:xfrm>
          <a:off x="1450975" y="2140744"/>
          <a:ext cx="9604374" cy="320040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428811758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7655843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Benefit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0450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Secure Authentication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Uses strong encryption to verify identity—no passwords sent in plain text.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25975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 </a:t>
                      </a:r>
                      <a:r>
                        <a:rPr lang="en-IN" sz="1800" b="1" dirty="0"/>
                        <a:t>Single Sign-On (SSO)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Users log in once (with kinit) and access multiple services (SSH, NFS, web UI) without logging in again.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199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 </a:t>
                      </a:r>
                      <a:r>
                        <a:rPr lang="en-IN" sz="1800" b="1" dirty="0"/>
                        <a:t>Time-based Tickets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Issues time-limited tickets instead of reusing passwords—makes it more secure.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9647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 </a:t>
                      </a:r>
                      <a:r>
                        <a:rPr lang="en-IN" sz="1800" b="1" dirty="0"/>
                        <a:t>Integrated with LDAP/IDM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Used by FreeIPA for managing user sessions securely.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1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67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</TotalTime>
  <Words>362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Gill Sans MT</vt:lpstr>
      <vt:lpstr>Gallery</vt:lpstr>
      <vt:lpstr>idm</vt:lpstr>
      <vt:lpstr>Why idm</vt:lpstr>
      <vt:lpstr>..</vt:lpstr>
      <vt:lpstr>..</vt:lpstr>
      <vt:lpstr>Lab 1</vt:lpstr>
      <vt:lpstr>cli</vt:lpstr>
      <vt:lpstr>Lab 2</vt:lpstr>
      <vt:lpstr>What is Kerberos?</vt:lpstr>
      <vt:lpstr>..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9</cp:revision>
  <dcterms:created xsi:type="dcterms:W3CDTF">2025-07-06T18:06:41Z</dcterms:created>
  <dcterms:modified xsi:type="dcterms:W3CDTF">2025-07-06T18:13:10Z</dcterms:modified>
</cp:coreProperties>
</file>