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5" r:id="rId7"/>
    <p:sldId id="266" r:id="rId8"/>
    <p:sldId id="260" r:id="rId9"/>
    <p:sldId id="267" r:id="rId10"/>
    <p:sldId id="261" r:id="rId11"/>
    <p:sldId id="262" r:id="rId12"/>
    <p:sldId id="263" r:id="rId13"/>
  </p:sldIdLst>
  <p:sldSz cx="12192000" cy="6858000"/>
  <p:notesSz cx="6858000" cy="9144000"/>
  <p:defaultText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AD411-D7AD-8F7B-3876-B27833DC5E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i-IN"/>
          </a:p>
        </p:txBody>
      </p:sp>
      <p:sp>
        <p:nvSpPr>
          <p:cNvPr id="3" name="Subtitle 2">
            <a:extLst>
              <a:ext uri="{FF2B5EF4-FFF2-40B4-BE49-F238E27FC236}">
                <a16:creationId xmlns:a16="http://schemas.microsoft.com/office/drawing/2014/main" id="{7EDB4547-27A9-D469-2F7E-ED2B271C80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i-IN"/>
          </a:p>
        </p:txBody>
      </p:sp>
      <p:sp>
        <p:nvSpPr>
          <p:cNvPr id="4" name="Date Placeholder 3">
            <a:extLst>
              <a:ext uri="{FF2B5EF4-FFF2-40B4-BE49-F238E27FC236}">
                <a16:creationId xmlns:a16="http://schemas.microsoft.com/office/drawing/2014/main" id="{A51FAEA8-E711-AB91-7F20-5923CE38836E}"/>
              </a:ext>
            </a:extLst>
          </p:cNvPr>
          <p:cNvSpPr>
            <a:spLocks noGrp="1"/>
          </p:cNvSpPr>
          <p:nvPr>
            <p:ph type="dt" sz="half" idx="10"/>
          </p:nvPr>
        </p:nvSpPr>
        <p:spPr/>
        <p:txBody>
          <a:bodyPr/>
          <a:lstStyle/>
          <a:p>
            <a:fld id="{0E285513-B242-490B-AE06-6D95A79C5C24}" type="datetimeFigureOut">
              <a:rPr lang="hi-IN" smtClean="0"/>
              <a:t>मंगलवार, 21 ज्येष्ट 1946</a:t>
            </a:fld>
            <a:endParaRPr lang="hi-IN"/>
          </a:p>
        </p:txBody>
      </p:sp>
      <p:sp>
        <p:nvSpPr>
          <p:cNvPr id="5" name="Footer Placeholder 4">
            <a:extLst>
              <a:ext uri="{FF2B5EF4-FFF2-40B4-BE49-F238E27FC236}">
                <a16:creationId xmlns:a16="http://schemas.microsoft.com/office/drawing/2014/main" id="{3712935B-B8AD-7031-A328-EF591DD84B33}"/>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23E9AE5C-53A0-9858-8A9A-7F241AF8A647}"/>
              </a:ext>
            </a:extLst>
          </p:cNvPr>
          <p:cNvSpPr>
            <a:spLocks noGrp="1"/>
          </p:cNvSpPr>
          <p:nvPr>
            <p:ph type="sldNum" sz="quarter" idx="12"/>
          </p:nvPr>
        </p:nvSpPr>
        <p:spPr/>
        <p:txBody>
          <a:bodyPr/>
          <a:lstStyle/>
          <a:p>
            <a:fld id="{921F9B9E-E98B-4E4F-81DA-587A08FF396D}" type="slidenum">
              <a:rPr lang="hi-IN" smtClean="0"/>
              <a:t>‹#›</a:t>
            </a:fld>
            <a:endParaRPr lang="hi-IN"/>
          </a:p>
        </p:txBody>
      </p:sp>
    </p:spTree>
    <p:extLst>
      <p:ext uri="{BB962C8B-B14F-4D97-AF65-F5344CB8AC3E}">
        <p14:creationId xmlns:p14="http://schemas.microsoft.com/office/powerpoint/2010/main" val="694403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FFFE6-B88C-CF09-4079-423669FCCC91}"/>
              </a:ext>
            </a:extLst>
          </p:cNvPr>
          <p:cNvSpPr>
            <a:spLocks noGrp="1"/>
          </p:cNvSpPr>
          <p:nvPr>
            <p:ph type="title"/>
          </p:nvPr>
        </p:nvSpPr>
        <p:spPr/>
        <p:txBody>
          <a:bodyPr/>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33C46332-9F0B-6004-8AFA-2ECDB1B960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95AE7D22-4745-AF02-4080-865FC9E8B1B5}"/>
              </a:ext>
            </a:extLst>
          </p:cNvPr>
          <p:cNvSpPr>
            <a:spLocks noGrp="1"/>
          </p:cNvSpPr>
          <p:nvPr>
            <p:ph type="dt" sz="half" idx="10"/>
          </p:nvPr>
        </p:nvSpPr>
        <p:spPr/>
        <p:txBody>
          <a:bodyPr/>
          <a:lstStyle/>
          <a:p>
            <a:fld id="{0E285513-B242-490B-AE06-6D95A79C5C24}" type="datetimeFigureOut">
              <a:rPr lang="hi-IN" smtClean="0"/>
              <a:t>मंगलवार, 21 ज्येष्ट 1946</a:t>
            </a:fld>
            <a:endParaRPr lang="hi-IN"/>
          </a:p>
        </p:txBody>
      </p:sp>
      <p:sp>
        <p:nvSpPr>
          <p:cNvPr id="5" name="Footer Placeholder 4">
            <a:extLst>
              <a:ext uri="{FF2B5EF4-FFF2-40B4-BE49-F238E27FC236}">
                <a16:creationId xmlns:a16="http://schemas.microsoft.com/office/drawing/2014/main" id="{5272FE82-D97C-EBB7-6EC8-62C3CE178F14}"/>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288E8814-E57A-7491-B98F-734BBEBAF882}"/>
              </a:ext>
            </a:extLst>
          </p:cNvPr>
          <p:cNvSpPr>
            <a:spLocks noGrp="1"/>
          </p:cNvSpPr>
          <p:nvPr>
            <p:ph type="sldNum" sz="quarter" idx="12"/>
          </p:nvPr>
        </p:nvSpPr>
        <p:spPr/>
        <p:txBody>
          <a:bodyPr/>
          <a:lstStyle/>
          <a:p>
            <a:fld id="{921F9B9E-E98B-4E4F-81DA-587A08FF396D}" type="slidenum">
              <a:rPr lang="hi-IN" smtClean="0"/>
              <a:t>‹#›</a:t>
            </a:fld>
            <a:endParaRPr lang="hi-IN"/>
          </a:p>
        </p:txBody>
      </p:sp>
    </p:spTree>
    <p:extLst>
      <p:ext uri="{BB962C8B-B14F-4D97-AF65-F5344CB8AC3E}">
        <p14:creationId xmlns:p14="http://schemas.microsoft.com/office/powerpoint/2010/main" val="595206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346C60-04CA-4299-FCB8-1E02780D5A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825D6F5A-14AD-0DCE-5BD8-9C96DA6D7D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C666F3D9-8F7A-AEB8-2E6A-220E7EC60C1C}"/>
              </a:ext>
            </a:extLst>
          </p:cNvPr>
          <p:cNvSpPr>
            <a:spLocks noGrp="1"/>
          </p:cNvSpPr>
          <p:nvPr>
            <p:ph type="dt" sz="half" idx="10"/>
          </p:nvPr>
        </p:nvSpPr>
        <p:spPr/>
        <p:txBody>
          <a:bodyPr/>
          <a:lstStyle/>
          <a:p>
            <a:fld id="{0E285513-B242-490B-AE06-6D95A79C5C24}" type="datetimeFigureOut">
              <a:rPr lang="hi-IN" smtClean="0"/>
              <a:t>मंगलवार, 21 ज्येष्ट 1946</a:t>
            </a:fld>
            <a:endParaRPr lang="hi-IN"/>
          </a:p>
        </p:txBody>
      </p:sp>
      <p:sp>
        <p:nvSpPr>
          <p:cNvPr id="5" name="Footer Placeholder 4">
            <a:extLst>
              <a:ext uri="{FF2B5EF4-FFF2-40B4-BE49-F238E27FC236}">
                <a16:creationId xmlns:a16="http://schemas.microsoft.com/office/drawing/2014/main" id="{CBBF411B-264B-019A-52AF-EF8AE58A42E0}"/>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F1A8C88E-CA80-B063-83FE-C7FFF7C8AC0C}"/>
              </a:ext>
            </a:extLst>
          </p:cNvPr>
          <p:cNvSpPr>
            <a:spLocks noGrp="1"/>
          </p:cNvSpPr>
          <p:nvPr>
            <p:ph type="sldNum" sz="quarter" idx="12"/>
          </p:nvPr>
        </p:nvSpPr>
        <p:spPr/>
        <p:txBody>
          <a:bodyPr/>
          <a:lstStyle/>
          <a:p>
            <a:fld id="{921F9B9E-E98B-4E4F-81DA-587A08FF396D}" type="slidenum">
              <a:rPr lang="hi-IN" smtClean="0"/>
              <a:t>‹#›</a:t>
            </a:fld>
            <a:endParaRPr lang="hi-IN"/>
          </a:p>
        </p:txBody>
      </p:sp>
    </p:spTree>
    <p:extLst>
      <p:ext uri="{BB962C8B-B14F-4D97-AF65-F5344CB8AC3E}">
        <p14:creationId xmlns:p14="http://schemas.microsoft.com/office/powerpoint/2010/main" val="3200336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9CFF-469C-E783-5AF9-A699654BC88B}"/>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EF77CD28-CFEA-A359-3FB4-F09F22D123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D823F6B9-A147-8F7A-3B23-D43449E810FC}"/>
              </a:ext>
            </a:extLst>
          </p:cNvPr>
          <p:cNvSpPr>
            <a:spLocks noGrp="1"/>
          </p:cNvSpPr>
          <p:nvPr>
            <p:ph type="dt" sz="half" idx="10"/>
          </p:nvPr>
        </p:nvSpPr>
        <p:spPr/>
        <p:txBody>
          <a:bodyPr/>
          <a:lstStyle/>
          <a:p>
            <a:fld id="{0E285513-B242-490B-AE06-6D95A79C5C24}" type="datetimeFigureOut">
              <a:rPr lang="hi-IN" smtClean="0"/>
              <a:t>मंगलवार, 21 ज्येष्ट 1946</a:t>
            </a:fld>
            <a:endParaRPr lang="hi-IN"/>
          </a:p>
        </p:txBody>
      </p:sp>
      <p:sp>
        <p:nvSpPr>
          <p:cNvPr id="5" name="Footer Placeholder 4">
            <a:extLst>
              <a:ext uri="{FF2B5EF4-FFF2-40B4-BE49-F238E27FC236}">
                <a16:creationId xmlns:a16="http://schemas.microsoft.com/office/drawing/2014/main" id="{BF55F33B-7337-480B-272F-A1F03B2B671D}"/>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0A119492-9178-9183-B0D9-F03EF858659F}"/>
              </a:ext>
            </a:extLst>
          </p:cNvPr>
          <p:cNvSpPr>
            <a:spLocks noGrp="1"/>
          </p:cNvSpPr>
          <p:nvPr>
            <p:ph type="sldNum" sz="quarter" idx="12"/>
          </p:nvPr>
        </p:nvSpPr>
        <p:spPr/>
        <p:txBody>
          <a:bodyPr/>
          <a:lstStyle/>
          <a:p>
            <a:fld id="{921F9B9E-E98B-4E4F-81DA-587A08FF396D}" type="slidenum">
              <a:rPr lang="hi-IN" smtClean="0"/>
              <a:t>‹#›</a:t>
            </a:fld>
            <a:endParaRPr lang="hi-IN"/>
          </a:p>
        </p:txBody>
      </p:sp>
    </p:spTree>
    <p:extLst>
      <p:ext uri="{BB962C8B-B14F-4D97-AF65-F5344CB8AC3E}">
        <p14:creationId xmlns:p14="http://schemas.microsoft.com/office/powerpoint/2010/main" val="3221641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D815C-B9C5-7EA9-7196-ADE0974827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i-IN"/>
          </a:p>
        </p:txBody>
      </p:sp>
      <p:sp>
        <p:nvSpPr>
          <p:cNvPr id="3" name="Text Placeholder 2">
            <a:extLst>
              <a:ext uri="{FF2B5EF4-FFF2-40B4-BE49-F238E27FC236}">
                <a16:creationId xmlns:a16="http://schemas.microsoft.com/office/drawing/2014/main" id="{CD6711CC-569E-891D-A35F-EAD5D248CC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32A14C-27B4-D0A9-B248-14EE0400D077}"/>
              </a:ext>
            </a:extLst>
          </p:cNvPr>
          <p:cNvSpPr>
            <a:spLocks noGrp="1"/>
          </p:cNvSpPr>
          <p:nvPr>
            <p:ph type="dt" sz="half" idx="10"/>
          </p:nvPr>
        </p:nvSpPr>
        <p:spPr/>
        <p:txBody>
          <a:bodyPr/>
          <a:lstStyle/>
          <a:p>
            <a:fld id="{0E285513-B242-490B-AE06-6D95A79C5C24}" type="datetimeFigureOut">
              <a:rPr lang="hi-IN" smtClean="0"/>
              <a:t>मंगलवार, 21 ज्येष्ट 1946</a:t>
            </a:fld>
            <a:endParaRPr lang="hi-IN"/>
          </a:p>
        </p:txBody>
      </p:sp>
      <p:sp>
        <p:nvSpPr>
          <p:cNvPr id="5" name="Footer Placeholder 4">
            <a:extLst>
              <a:ext uri="{FF2B5EF4-FFF2-40B4-BE49-F238E27FC236}">
                <a16:creationId xmlns:a16="http://schemas.microsoft.com/office/drawing/2014/main" id="{C005E26F-0E42-2CE1-DB73-61138C02EDA5}"/>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4CA68E3C-8E3F-9642-8E5C-3E228982ABB3}"/>
              </a:ext>
            </a:extLst>
          </p:cNvPr>
          <p:cNvSpPr>
            <a:spLocks noGrp="1"/>
          </p:cNvSpPr>
          <p:nvPr>
            <p:ph type="sldNum" sz="quarter" idx="12"/>
          </p:nvPr>
        </p:nvSpPr>
        <p:spPr/>
        <p:txBody>
          <a:bodyPr/>
          <a:lstStyle/>
          <a:p>
            <a:fld id="{921F9B9E-E98B-4E4F-81DA-587A08FF396D}" type="slidenum">
              <a:rPr lang="hi-IN" smtClean="0"/>
              <a:t>‹#›</a:t>
            </a:fld>
            <a:endParaRPr lang="hi-IN"/>
          </a:p>
        </p:txBody>
      </p:sp>
    </p:spTree>
    <p:extLst>
      <p:ext uri="{BB962C8B-B14F-4D97-AF65-F5344CB8AC3E}">
        <p14:creationId xmlns:p14="http://schemas.microsoft.com/office/powerpoint/2010/main" val="2270992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B380-ECDB-1751-7259-A33006E60C7D}"/>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70FC4AF9-1C81-CA72-6FDE-51230F94C2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Content Placeholder 3">
            <a:extLst>
              <a:ext uri="{FF2B5EF4-FFF2-40B4-BE49-F238E27FC236}">
                <a16:creationId xmlns:a16="http://schemas.microsoft.com/office/drawing/2014/main" id="{A07727A4-60BC-6518-9282-46E4BB7A37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Date Placeholder 4">
            <a:extLst>
              <a:ext uri="{FF2B5EF4-FFF2-40B4-BE49-F238E27FC236}">
                <a16:creationId xmlns:a16="http://schemas.microsoft.com/office/drawing/2014/main" id="{522E1A72-0868-34C5-B77D-318F6FE80DC7}"/>
              </a:ext>
            </a:extLst>
          </p:cNvPr>
          <p:cNvSpPr>
            <a:spLocks noGrp="1"/>
          </p:cNvSpPr>
          <p:nvPr>
            <p:ph type="dt" sz="half" idx="10"/>
          </p:nvPr>
        </p:nvSpPr>
        <p:spPr/>
        <p:txBody>
          <a:bodyPr/>
          <a:lstStyle/>
          <a:p>
            <a:fld id="{0E285513-B242-490B-AE06-6D95A79C5C24}" type="datetimeFigureOut">
              <a:rPr lang="hi-IN" smtClean="0"/>
              <a:t>मंगलवार, 21 ज्येष्ट 1946</a:t>
            </a:fld>
            <a:endParaRPr lang="hi-IN"/>
          </a:p>
        </p:txBody>
      </p:sp>
      <p:sp>
        <p:nvSpPr>
          <p:cNvPr id="6" name="Footer Placeholder 5">
            <a:extLst>
              <a:ext uri="{FF2B5EF4-FFF2-40B4-BE49-F238E27FC236}">
                <a16:creationId xmlns:a16="http://schemas.microsoft.com/office/drawing/2014/main" id="{0C628D0A-6EE1-59B9-D7A1-B8B4802BCC1A}"/>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0CCBE65D-9A7A-6988-3E9E-D694BD6E3F8A}"/>
              </a:ext>
            </a:extLst>
          </p:cNvPr>
          <p:cNvSpPr>
            <a:spLocks noGrp="1"/>
          </p:cNvSpPr>
          <p:nvPr>
            <p:ph type="sldNum" sz="quarter" idx="12"/>
          </p:nvPr>
        </p:nvSpPr>
        <p:spPr/>
        <p:txBody>
          <a:bodyPr/>
          <a:lstStyle/>
          <a:p>
            <a:fld id="{921F9B9E-E98B-4E4F-81DA-587A08FF396D}" type="slidenum">
              <a:rPr lang="hi-IN" smtClean="0"/>
              <a:t>‹#›</a:t>
            </a:fld>
            <a:endParaRPr lang="hi-IN"/>
          </a:p>
        </p:txBody>
      </p:sp>
    </p:spTree>
    <p:extLst>
      <p:ext uri="{BB962C8B-B14F-4D97-AF65-F5344CB8AC3E}">
        <p14:creationId xmlns:p14="http://schemas.microsoft.com/office/powerpoint/2010/main" val="2216463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A4936-832F-55A3-1837-8830AF37826D}"/>
              </a:ext>
            </a:extLst>
          </p:cNvPr>
          <p:cNvSpPr>
            <a:spLocks noGrp="1"/>
          </p:cNvSpPr>
          <p:nvPr>
            <p:ph type="title"/>
          </p:nvPr>
        </p:nvSpPr>
        <p:spPr>
          <a:xfrm>
            <a:off x="839788" y="365125"/>
            <a:ext cx="10515600" cy="1325563"/>
          </a:xfrm>
        </p:spPr>
        <p:txBody>
          <a:bodyPr/>
          <a:lstStyle/>
          <a:p>
            <a:r>
              <a:rPr lang="en-US"/>
              <a:t>Click to edit Master title style</a:t>
            </a:r>
            <a:endParaRPr lang="hi-IN"/>
          </a:p>
        </p:txBody>
      </p:sp>
      <p:sp>
        <p:nvSpPr>
          <p:cNvPr id="3" name="Text Placeholder 2">
            <a:extLst>
              <a:ext uri="{FF2B5EF4-FFF2-40B4-BE49-F238E27FC236}">
                <a16:creationId xmlns:a16="http://schemas.microsoft.com/office/drawing/2014/main" id="{0ABDC385-8C39-FD89-404F-C7619C3BDE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E30733-3093-97EA-D948-A5EB3E90C7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Text Placeholder 4">
            <a:extLst>
              <a:ext uri="{FF2B5EF4-FFF2-40B4-BE49-F238E27FC236}">
                <a16:creationId xmlns:a16="http://schemas.microsoft.com/office/drawing/2014/main" id="{581B3516-DB8E-F948-EB68-B8492DD85E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030B0C-7048-A8C4-AA2E-50CC57A27A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7" name="Date Placeholder 6">
            <a:extLst>
              <a:ext uri="{FF2B5EF4-FFF2-40B4-BE49-F238E27FC236}">
                <a16:creationId xmlns:a16="http://schemas.microsoft.com/office/drawing/2014/main" id="{273C0B61-87F5-1AFD-39AB-15DCE6E57D5C}"/>
              </a:ext>
            </a:extLst>
          </p:cNvPr>
          <p:cNvSpPr>
            <a:spLocks noGrp="1"/>
          </p:cNvSpPr>
          <p:nvPr>
            <p:ph type="dt" sz="half" idx="10"/>
          </p:nvPr>
        </p:nvSpPr>
        <p:spPr/>
        <p:txBody>
          <a:bodyPr/>
          <a:lstStyle/>
          <a:p>
            <a:fld id="{0E285513-B242-490B-AE06-6D95A79C5C24}" type="datetimeFigureOut">
              <a:rPr lang="hi-IN" smtClean="0"/>
              <a:t>मंगलवार, 21 ज्येष्ट 1946</a:t>
            </a:fld>
            <a:endParaRPr lang="hi-IN"/>
          </a:p>
        </p:txBody>
      </p:sp>
      <p:sp>
        <p:nvSpPr>
          <p:cNvPr id="8" name="Footer Placeholder 7">
            <a:extLst>
              <a:ext uri="{FF2B5EF4-FFF2-40B4-BE49-F238E27FC236}">
                <a16:creationId xmlns:a16="http://schemas.microsoft.com/office/drawing/2014/main" id="{05067F94-2C59-6A5D-331F-5A07424FB747}"/>
              </a:ext>
            </a:extLst>
          </p:cNvPr>
          <p:cNvSpPr>
            <a:spLocks noGrp="1"/>
          </p:cNvSpPr>
          <p:nvPr>
            <p:ph type="ftr" sz="quarter" idx="11"/>
          </p:nvPr>
        </p:nvSpPr>
        <p:spPr/>
        <p:txBody>
          <a:bodyPr/>
          <a:lstStyle/>
          <a:p>
            <a:endParaRPr lang="hi-IN"/>
          </a:p>
        </p:txBody>
      </p:sp>
      <p:sp>
        <p:nvSpPr>
          <p:cNvPr id="9" name="Slide Number Placeholder 8">
            <a:extLst>
              <a:ext uri="{FF2B5EF4-FFF2-40B4-BE49-F238E27FC236}">
                <a16:creationId xmlns:a16="http://schemas.microsoft.com/office/drawing/2014/main" id="{1A04312B-088B-027B-98F2-7E75F0EED697}"/>
              </a:ext>
            </a:extLst>
          </p:cNvPr>
          <p:cNvSpPr>
            <a:spLocks noGrp="1"/>
          </p:cNvSpPr>
          <p:nvPr>
            <p:ph type="sldNum" sz="quarter" idx="12"/>
          </p:nvPr>
        </p:nvSpPr>
        <p:spPr/>
        <p:txBody>
          <a:bodyPr/>
          <a:lstStyle/>
          <a:p>
            <a:fld id="{921F9B9E-E98B-4E4F-81DA-587A08FF396D}" type="slidenum">
              <a:rPr lang="hi-IN" smtClean="0"/>
              <a:t>‹#›</a:t>
            </a:fld>
            <a:endParaRPr lang="hi-IN"/>
          </a:p>
        </p:txBody>
      </p:sp>
    </p:spTree>
    <p:extLst>
      <p:ext uri="{BB962C8B-B14F-4D97-AF65-F5344CB8AC3E}">
        <p14:creationId xmlns:p14="http://schemas.microsoft.com/office/powerpoint/2010/main" val="3071954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AED00-5EB7-A7AD-2E5A-7C6C70A11259}"/>
              </a:ext>
            </a:extLst>
          </p:cNvPr>
          <p:cNvSpPr>
            <a:spLocks noGrp="1"/>
          </p:cNvSpPr>
          <p:nvPr>
            <p:ph type="title"/>
          </p:nvPr>
        </p:nvSpPr>
        <p:spPr/>
        <p:txBody>
          <a:bodyPr/>
          <a:lstStyle/>
          <a:p>
            <a:r>
              <a:rPr lang="en-US"/>
              <a:t>Click to edit Master title style</a:t>
            </a:r>
            <a:endParaRPr lang="hi-IN"/>
          </a:p>
        </p:txBody>
      </p:sp>
      <p:sp>
        <p:nvSpPr>
          <p:cNvPr id="3" name="Date Placeholder 2">
            <a:extLst>
              <a:ext uri="{FF2B5EF4-FFF2-40B4-BE49-F238E27FC236}">
                <a16:creationId xmlns:a16="http://schemas.microsoft.com/office/drawing/2014/main" id="{9F4726A8-F956-60A2-AD35-88161CB923A6}"/>
              </a:ext>
            </a:extLst>
          </p:cNvPr>
          <p:cNvSpPr>
            <a:spLocks noGrp="1"/>
          </p:cNvSpPr>
          <p:nvPr>
            <p:ph type="dt" sz="half" idx="10"/>
          </p:nvPr>
        </p:nvSpPr>
        <p:spPr/>
        <p:txBody>
          <a:bodyPr/>
          <a:lstStyle/>
          <a:p>
            <a:fld id="{0E285513-B242-490B-AE06-6D95A79C5C24}" type="datetimeFigureOut">
              <a:rPr lang="hi-IN" smtClean="0"/>
              <a:t>मंगलवार, 21 ज्येष्ट 1946</a:t>
            </a:fld>
            <a:endParaRPr lang="hi-IN"/>
          </a:p>
        </p:txBody>
      </p:sp>
      <p:sp>
        <p:nvSpPr>
          <p:cNvPr id="4" name="Footer Placeholder 3">
            <a:extLst>
              <a:ext uri="{FF2B5EF4-FFF2-40B4-BE49-F238E27FC236}">
                <a16:creationId xmlns:a16="http://schemas.microsoft.com/office/drawing/2014/main" id="{38FD6277-F461-D7BD-BE97-4FCB0920FC14}"/>
              </a:ext>
            </a:extLst>
          </p:cNvPr>
          <p:cNvSpPr>
            <a:spLocks noGrp="1"/>
          </p:cNvSpPr>
          <p:nvPr>
            <p:ph type="ftr" sz="quarter" idx="11"/>
          </p:nvPr>
        </p:nvSpPr>
        <p:spPr/>
        <p:txBody>
          <a:bodyPr/>
          <a:lstStyle/>
          <a:p>
            <a:endParaRPr lang="hi-IN"/>
          </a:p>
        </p:txBody>
      </p:sp>
      <p:sp>
        <p:nvSpPr>
          <p:cNvPr id="5" name="Slide Number Placeholder 4">
            <a:extLst>
              <a:ext uri="{FF2B5EF4-FFF2-40B4-BE49-F238E27FC236}">
                <a16:creationId xmlns:a16="http://schemas.microsoft.com/office/drawing/2014/main" id="{1D1742E1-5DE9-A2F4-C3E6-99744340C453}"/>
              </a:ext>
            </a:extLst>
          </p:cNvPr>
          <p:cNvSpPr>
            <a:spLocks noGrp="1"/>
          </p:cNvSpPr>
          <p:nvPr>
            <p:ph type="sldNum" sz="quarter" idx="12"/>
          </p:nvPr>
        </p:nvSpPr>
        <p:spPr/>
        <p:txBody>
          <a:bodyPr/>
          <a:lstStyle/>
          <a:p>
            <a:fld id="{921F9B9E-E98B-4E4F-81DA-587A08FF396D}" type="slidenum">
              <a:rPr lang="hi-IN" smtClean="0"/>
              <a:t>‹#›</a:t>
            </a:fld>
            <a:endParaRPr lang="hi-IN"/>
          </a:p>
        </p:txBody>
      </p:sp>
    </p:spTree>
    <p:extLst>
      <p:ext uri="{BB962C8B-B14F-4D97-AF65-F5344CB8AC3E}">
        <p14:creationId xmlns:p14="http://schemas.microsoft.com/office/powerpoint/2010/main" val="279664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3A87CC-DDAC-5704-3D8C-33E0AEF114BB}"/>
              </a:ext>
            </a:extLst>
          </p:cNvPr>
          <p:cNvSpPr>
            <a:spLocks noGrp="1"/>
          </p:cNvSpPr>
          <p:nvPr>
            <p:ph type="dt" sz="half" idx="10"/>
          </p:nvPr>
        </p:nvSpPr>
        <p:spPr/>
        <p:txBody>
          <a:bodyPr/>
          <a:lstStyle/>
          <a:p>
            <a:fld id="{0E285513-B242-490B-AE06-6D95A79C5C24}" type="datetimeFigureOut">
              <a:rPr lang="hi-IN" smtClean="0"/>
              <a:t>मंगलवार, 21 ज्येष्ट 1946</a:t>
            </a:fld>
            <a:endParaRPr lang="hi-IN"/>
          </a:p>
        </p:txBody>
      </p:sp>
      <p:sp>
        <p:nvSpPr>
          <p:cNvPr id="3" name="Footer Placeholder 2">
            <a:extLst>
              <a:ext uri="{FF2B5EF4-FFF2-40B4-BE49-F238E27FC236}">
                <a16:creationId xmlns:a16="http://schemas.microsoft.com/office/drawing/2014/main" id="{B6CFCBEB-F59E-DA7E-D0C7-E163F1E27916}"/>
              </a:ext>
            </a:extLst>
          </p:cNvPr>
          <p:cNvSpPr>
            <a:spLocks noGrp="1"/>
          </p:cNvSpPr>
          <p:nvPr>
            <p:ph type="ftr" sz="quarter" idx="11"/>
          </p:nvPr>
        </p:nvSpPr>
        <p:spPr/>
        <p:txBody>
          <a:bodyPr/>
          <a:lstStyle/>
          <a:p>
            <a:endParaRPr lang="hi-IN"/>
          </a:p>
        </p:txBody>
      </p:sp>
      <p:sp>
        <p:nvSpPr>
          <p:cNvPr id="4" name="Slide Number Placeholder 3">
            <a:extLst>
              <a:ext uri="{FF2B5EF4-FFF2-40B4-BE49-F238E27FC236}">
                <a16:creationId xmlns:a16="http://schemas.microsoft.com/office/drawing/2014/main" id="{D1D979A7-7043-03B1-05F5-5409B3413FC1}"/>
              </a:ext>
            </a:extLst>
          </p:cNvPr>
          <p:cNvSpPr>
            <a:spLocks noGrp="1"/>
          </p:cNvSpPr>
          <p:nvPr>
            <p:ph type="sldNum" sz="quarter" idx="12"/>
          </p:nvPr>
        </p:nvSpPr>
        <p:spPr/>
        <p:txBody>
          <a:bodyPr/>
          <a:lstStyle/>
          <a:p>
            <a:fld id="{921F9B9E-E98B-4E4F-81DA-587A08FF396D}" type="slidenum">
              <a:rPr lang="hi-IN" smtClean="0"/>
              <a:t>‹#›</a:t>
            </a:fld>
            <a:endParaRPr lang="hi-IN"/>
          </a:p>
        </p:txBody>
      </p:sp>
    </p:spTree>
    <p:extLst>
      <p:ext uri="{BB962C8B-B14F-4D97-AF65-F5344CB8AC3E}">
        <p14:creationId xmlns:p14="http://schemas.microsoft.com/office/powerpoint/2010/main" val="3843439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FC581-450D-8CAF-9AF9-8D22C87E4E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Content Placeholder 2">
            <a:extLst>
              <a:ext uri="{FF2B5EF4-FFF2-40B4-BE49-F238E27FC236}">
                <a16:creationId xmlns:a16="http://schemas.microsoft.com/office/drawing/2014/main" id="{D12FCFE5-341F-D600-379F-722C2EBA5B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Text Placeholder 3">
            <a:extLst>
              <a:ext uri="{FF2B5EF4-FFF2-40B4-BE49-F238E27FC236}">
                <a16:creationId xmlns:a16="http://schemas.microsoft.com/office/drawing/2014/main" id="{289966F2-42E7-4DE3-7658-E190E0FA6D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94971F-EFFD-D482-D480-31B5F6715F37}"/>
              </a:ext>
            </a:extLst>
          </p:cNvPr>
          <p:cNvSpPr>
            <a:spLocks noGrp="1"/>
          </p:cNvSpPr>
          <p:nvPr>
            <p:ph type="dt" sz="half" idx="10"/>
          </p:nvPr>
        </p:nvSpPr>
        <p:spPr/>
        <p:txBody>
          <a:bodyPr/>
          <a:lstStyle/>
          <a:p>
            <a:fld id="{0E285513-B242-490B-AE06-6D95A79C5C24}" type="datetimeFigureOut">
              <a:rPr lang="hi-IN" smtClean="0"/>
              <a:t>मंगलवार, 21 ज्येष्ट 1946</a:t>
            </a:fld>
            <a:endParaRPr lang="hi-IN"/>
          </a:p>
        </p:txBody>
      </p:sp>
      <p:sp>
        <p:nvSpPr>
          <p:cNvPr id="6" name="Footer Placeholder 5">
            <a:extLst>
              <a:ext uri="{FF2B5EF4-FFF2-40B4-BE49-F238E27FC236}">
                <a16:creationId xmlns:a16="http://schemas.microsoft.com/office/drawing/2014/main" id="{B0E0121C-851C-7F12-AB64-9BF331B43361}"/>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01B9F12B-CA52-E1F0-68D0-13A4EB6130D1}"/>
              </a:ext>
            </a:extLst>
          </p:cNvPr>
          <p:cNvSpPr>
            <a:spLocks noGrp="1"/>
          </p:cNvSpPr>
          <p:nvPr>
            <p:ph type="sldNum" sz="quarter" idx="12"/>
          </p:nvPr>
        </p:nvSpPr>
        <p:spPr/>
        <p:txBody>
          <a:bodyPr/>
          <a:lstStyle/>
          <a:p>
            <a:fld id="{921F9B9E-E98B-4E4F-81DA-587A08FF396D}" type="slidenum">
              <a:rPr lang="hi-IN" smtClean="0"/>
              <a:t>‹#›</a:t>
            </a:fld>
            <a:endParaRPr lang="hi-IN"/>
          </a:p>
        </p:txBody>
      </p:sp>
    </p:spTree>
    <p:extLst>
      <p:ext uri="{BB962C8B-B14F-4D97-AF65-F5344CB8AC3E}">
        <p14:creationId xmlns:p14="http://schemas.microsoft.com/office/powerpoint/2010/main" val="3990618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7CFA9-F69C-1C6A-82B0-45FAD77CC7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Picture Placeholder 2">
            <a:extLst>
              <a:ext uri="{FF2B5EF4-FFF2-40B4-BE49-F238E27FC236}">
                <a16:creationId xmlns:a16="http://schemas.microsoft.com/office/drawing/2014/main" id="{F0527123-EFBF-DFB4-85AA-60A70D2531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i-IN"/>
          </a:p>
        </p:txBody>
      </p:sp>
      <p:sp>
        <p:nvSpPr>
          <p:cNvPr id="4" name="Text Placeholder 3">
            <a:extLst>
              <a:ext uri="{FF2B5EF4-FFF2-40B4-BE49-F238E27FC236}">
                <a16:creationId xmlns:a16="http://schemas.microsoft.com/office/drawing/2014/main" id="{C13909C1-E8F4-1DDF-4E8E-232F14EC31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8F272E-53BA-0FC8-A9AA-544616A18F72}"/>
              </a:ext>
            </a:extLst>
          </p:cNvPr>
          <p:cNvSpPr>
            <a:spLocks noGrp="1"/>
          </p:cNvSpPr>
          <p:nvPr>
            <p:ph type="dt" sz="half" idx="10"/>
          </p:nvPr>
        </p:nvSpPr>
        <p:spPr/>
        <p:txBody>
          <a:bodyPr/>
          <a:lstStyle/>
          <a:p>
            <a:fld id="{0E285513-B242-490B-AE06-6D95A79C5C24}" type="datetimeFigureOut">
              <a:rPr lang="hi-IN" smtClean="0"/>
              <a:t>मंगलवार, 21 ज्येष्ट 1946</a:t>
            </a:fld>
            <a:endParaRPr lang="hi-IN"/>
          </a:p>
        </p:txBody>
      </p:sp>
      <p:sp>
        <p:nvSpPr>
          <p:cNvPr id="6" name="Footer Placeholder 5">
            <a:extLst>
              <a:ext uri="{FF2B5EF4-FFF2-40B4-BE49-F238E27FC236}">
                <a16:creationId xmlns:a16="http://schemas.microsoft.com/office/drawing/2014/main" id="{A00D6856-BF7C-06DF-73E1-69BE0E84506B}"/>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603B83C7-5E09-CBE9-D4B3-FD14B8FE0105}"/>
              </a:ext>
            </a:extLst>
          </p:cNvPr>
          <p:cNvSpPr>
            <a:spLocks noGrp="1"/>
          </p:cNvSpPr>
          <p:nvPr>
            <p:ph type="sldNum" sz="quarter" idx="12"/>
          </p:nvPr>
        </p:nvSpPr>
        <p:spPr/>
        <p:txBody>
          <a:bodyPr/>
          <a:lstStyle/>
          <a:p>
            <a:fld id="{921F9B9E-E98B-4E4F-81DA-587A08FF396D}" type="slidenum">
              <a:rPr lang="hi-IN" smtClean="0"/>
              <a:t>‹#›</a:t>
            </a:fld>
            <a:endParaRPr lang="hi-IN"/>
          </a:p>
        </p:txBody>
      </p:sp>
    </p:spTree>
    <p:extLst>
      <p:ext uri="{BB962C8B-B14F-4D97-AF65-F5344CB8AC3E}">
        <p14:creationId xmlns:p14="http://schemas.microsoft.com/office/powerpoint/2010/main" val="1151477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662E45-F78D-AEA1-9B79-5A922DD8CB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i-IN"/>
          </a:p>
        </p:txBody>
      </p:sp>
      <p:sp>
        <p:nvSpPr>
          <p:cNvPr id="3" name="Text Placeholder 2">
            <a:extLst>
              <a:ext uri="{FF2B5EF4-FFF2-40B4-BE49-F238E27FC236}">
                <a16:creationId xmlns:a16="http://schemas.microsoft.com/office/drawing/2014/main" id="{D930961B-2D58-7F28-21BC-AE8BE3DF97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1C9A520E-E6EF-FF7D-2E58-68A5B8907E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285513-B242-490B-AE06-6D95A79C5C24}" type="datetimeFigureOut">
              <a:rPr lang="hi-IN" smtClean="0"/>
              <a:t>मंगलवार, 21 ज्येष्ट 1946</a:t>
            </a:fld>
            <a:endParaRPr lang="hi-IN"/>
          </a:p>
        </p:txBody>
      </p:sp>
      <p:sp>
        <p:nvSpPr>
          <p:cNvPr id="5" name="Footer Placeholder 4">
            <a:extLst>
              <a:ext uri="{FF2B5EF4-FFF2-40B4-BE49-F238E27FC236}">
                <a16:creationId xmlns:a16="http://schemas.microsoft.com/office/drawing/2014/main" id="{E101185B-9A30-0610-538C-01002A8CF4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i-IN"/>
          </a:p>
        </p:txBody>
      </p:sp>
      <p:sp>
        <p:nvSpPr>
          <p:cNvPr id="6" name="Slide Number Placeholder 5">
            <a:extLst>
              <a:ext uri="{FF2B5EF4-FFF2-40B4-BE49-F238E27FC236}">
                <a16:creationId xmlns:a16="http://schemas.microsoft.com/office/drawing/2014/main" id="{71B1447E-0FD5-C6F0-46DB-58C0AB2508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1F9B9E-E98B-4E4F-81DA-587A08FF396D}" type="slidenum">
              <a:rPr lang="hi-IN" smtClean="0"/>
              <a:t>‹#›</a:t>
            </a:fld>
            <a:endParaRPr lang="hi-IN"/>
          </a:p>
        </p:txBody>
      </p:sp>
    </p:spTree>
    <p:extLst>
      <p:ext uri="{BB962C8B-B14F-4D97-AF65-F5344CB8AC3E}">
        <p14:creationId xmlns:p14="http://schemas.microsoft.com/office/powerpoint/2010/main" val="3316291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02586-5C81-9F70-58FA-EEBE325EDAC4}"/>
              </a:ext>
            </a:extLst>
          </p:cNvPr>
          <p:cNvSpPr>
            <a:spLocks noGrp="1"/>
          </p:cNvSpPr>
          <p:nvPr>
            <p:ph type="ctrTitle"/>
          </p:nvPr>
        </p:nvSpPr>
        <p:spPr/>
        <p:txBody>
          <a:bodyPr>
            <a:normAutofit fontScale="90000"/>
          </a:bodyPr>
          <a:lstStyle/>
          <a:p>
            <a:r>
              <a:rPr lang="en-US" dirty="0"/>
              <a:t>DevOps: Bridging the Gap Between Development and Operations</a:t>
            </a:r>
            <a:endParaRPr lang="hi-IN" dirty="0"/>
          </a:p>
        </p:txBody>
      </p:sp>
      <p:sp>
        <p:nvSpPr>
          <p:cNvPr id="3" name="Subtitle 2">
            <a:extLst>
              <a:ext uri="{FF2B5EF4-FFF2-40B4-BE49-F238E27FC236}">
                <a16:creationId xmlns:a16="http://schemas.microsoft.com/office/drawing/2014/main" id="{FC44FFCA-262B-8E17-ABA5-337B35678B32}"/>
              </a:ext>
            </a:extLst>
          </p:cNvPr>
          <p:cNvSpPr>
            <a:spLocks noGrp="1"/>
          </p:cNvSpPr>
          <p:nvPr>
            <p:ph type="subTitle" idx="1"/>
          </p:nvPr>
        </p:nvSpPr>
        <p:spPr/>
        <p:txBody>
          <a:bodyPr/>
          <a:lstStyle/>
          <a:p>
            <a:r>
              <a:rPr lang="en-US" dirty="0"/>
              <a:t>ow</a:t>
            </a:r>
            <a:endParaRPr lang="hi-IN" dirty="0"/>
          </a:p>
        </p:txBody>
      </p:sp>
    </p:spTree>
    <p:extLst>
      <p:ext uri="{BB962C8B-B14F-4D97-AF65-F5344CB8AC3E}">
        <p14:creationId xmlns:p14="http://schemas.microsoft.com/office/powerpoint/2010/main" val="4026384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3A71C-0FC3-A39B-6E99-D17D7F832B18}"/>
              </a:ext>
            </a:extLst>
          </p:cNvPr>
          <p:cNvSpPr>
            <a:spLocks noGrp="1"/>
          </p:cNvSpPr>
          <p:nvPr>
            <p:ph type="title"/>
          </p:nvPr>
        </p:nvSpPr>
        <p:spPr/>
        <p:txBody>
          <a:bodyPr/>
          <a:lstStyle/>
          <a:p>
            <a:r>
              <a:rPr lang="en-US" dirty="0"/>
              <a:t>Implementing DevOps</a:t>
            </a:r>
            <a:endParaRPr lang="hi-IN" dirty="0"/>
          </a:p>
        </p:txBody>
      </p:sp>
      <p:sp>
        <p:nvSpPr>
          <p:cNvPr id="3" name="Content Placeholder 2">
            <a:extLst>
              <a:ext uri="{FF2B5EF4-FFF2-40B4-BE49-F238E27FC236}">
                <a16:creationId xmlns:a16="http://schemas.microsoft.com/office/drawing/2014/main" id="{3E2594B1-28CC-11BD-8FE1-93150A727339}"/>
              </a:ext>
            </a:extLst>
          </p:cNvPr>
          <p:cNvSpPr>
            <a:spLocks noGrp="1"/>
          </p:cNvSpPr>
          <p:nvPr>
            <p:ph idx="1"/>
          </p:nvPr>
        </p:nvSpPr>
        <p:spPr/>
        <p:txBody>
          <a:bodyPr/>
          <a:lstStyle/>
          <a:p>
            <a:r>
              <a:rPr lang="en-US" dirty="0"/>
              <a:t>To successfully implement DevOps, organizations must first assess their current processes and identify areas for improvement.</a:t>
            </a:r>
          </a:p>
          <a:p>
            <a:r>
              <a:rPr lang="en-US" dirty="0"/>
              <a:t> This may involve conducting a gap analysis or performing a maturity assessment to determine where the organization stands in terms of DevOps readiness.</a:t>
            </a:r>
          </a:p>
          <a:p>
            <a:r>
              <a:rPr lang="en-US" dirty="0"/>
              <a:t>Once the organization has identified areas for improvement, it can begin implementing DevOps practices and tools. </a:t>
            </a:r>
          </a:p>
          <a:p>
            <a:r>
              <a:rPr lang="en-US" dirty="0"/>
              <a:t>This may involve adopting new technologies, such as CI/CD pipelines, or reorganizing teams to promote cross-functional collaboration and communication.</a:t>
            </a:r>
          </a:p>
          <a:p>
            <a:endParaRPr lang="hi-IN" dirty="0"/>
          </a:p>
        </p:txBody>
      </p:sp>
    </p:spTree>
    <p:extLst>
      <p:ext uri="{BB962C8B-B14F-4D97-AF65-F5344CB8AC3E}">
        <p14:creationId xmlns:p14="http://schemas.microsoft.com/office/powerpoint/2010/main" val="2014252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483B6-4D54-A5F7-1C92-1331221E5BF6}"/>
              </a:ext>
            </a:extLst>
          </p:cNvPr>
          <p:cNvSpPr>
            <a:spLocks noGrp="1"/>
          </p:cNvSpPr>
          <p:nvPr>
            <p:ph type="title"/>
          </p:nvPr>
        </p:nvSpPr>
        <p:spPr/>
        <p:txBody>
          <a:bodyPr/>
          <a:lstStyle/>
          <a:p>
            <a:r>
              <a:rPr lang="en-US" dirty="0"/>
              <a:t>DevOps Best Practices</a:t>
            </a:r>
            <a:endParaRPr lang="hi-IN" dirty="0"/>
          </a:p>
        </p:txBody>
      </p:sp>
      <p:sp>
        <p:nvSpPr>
          <p:cNvPr id="3" name="Content Placeholder 2">
            <a:extLst>
              <a:ext uri="{FF2B5EF4-FFF2-40B4-BE49-F238E27FC236}">
                <a16:creationId xmlns:a16="http://schemas.microsoft.com/office/drawing/2014/main" id="{75193810-CA8E-82A3-DACC-3AF8F03C92AC}"/>
              </a:ext>
            </a:extLst>
          </p:cNvPr>
          <p:cNvSpPr>
            <a:spLocks noGrp="1"/>
          </p:cNvSpPr>
          <p:nvPr>
            <p:ph idx="1"/>
          </p:nvPr>
        </p:nvSpPr>
        <p:spPr/>
        <p:txBody>
          <a:bodyPr/>
          <a:lstStyle/>
          <a:p>
            <a:r>
              <a:rPr lang="en-US" dirty="0"/>
              <a:t>There are several best practices that organizations can follow to ensure successful DevOps implementation. These include automating routine tasks wherever possible, using version control to manage code changes, and monitoring performance and user feedback to identify areas for improvement.</a:t>
            </a:r>
          </a:p>
          <a:p>
            <a:r>
              <a:rPr lang="en-US" dirty="0"/>
              <a:t>Other best practices include fostering a culture of collaboration and continuous learning, promoting transparency and accountability, and prioritizing security and compliance throughout the development and deployment process.</a:t>
            </a:r>
          </a:p>
          <a:p>
            <a:endParaRPr lang="hi-IN" dirty="0"/>
          </a:p>
        </p:txBody>
      </p:sp>
    </p:spTree>
    <p:extLst>
      <p:ext uri="{BB962C8B-B14F-4D97-AF65-F5344CB8AC3E}">
        <p14:creationId xmlns:p14="http://schemas.microsoft.com/office/powerpoint/2010/main" val="1717824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5495E-6204-E542-5D7E-6D6F7C5AE82F}"/>
              </a:ext>
            </a:extLst>
          </p:cNvPr>
          <p:cNvSpPr>
            <a:spLocks noGrp="1"/>
          </p:cNvSpPr>
          <p:nvPr>
            <p:ph type="title"/>
          </p:nvPr>
        </p:nvSpPr>
        <p:spPr/>
        <p:txBody>
          <a:bodyPr/>
          <a:lstStyle/>
          <a:p>
            <a:r>
              <a:rPr lang="en-US" dirty="0"/>
              <a:t>The Future of DevOps</a:t>
            </a:r>
            <a:endParaRPr lang="hi-IN" dirty="0"/>
          </a:p>
        </p:txBody>
      </p:sp>
      <p:sp>
        <p:nvSpPr>
          <p:cNvPr id="3" name="Content Placeholder 2">
            <a:extLst>
              <a:ext uri="{FF2B5EF4-FFF2-40B4-BE49-F238E27FC236}">
                <a16:creationId xmlns:a16="http://schemas.microsoft.com/office/drawing/2014/main" id="{3B8A058E-94C9-98BF-C128-F14BA0E650C0}"/>
              </a:ext>
            </a:extLst>
          </p:cNvPr>
          <p:cNvSpPr>
            <a:spLocks noGrp="1"/>
          </p:cNvSpPr>
          <p:nvPr>
            <p:ph idx="1"/>
          </p:nvPr>
        </p:nvSpPr>
        <p:spPr/>
        <p:txBody>
          <a:bodyPr/>
          <a:lstStyle/>
          <a:p>
            <a:r>
              <a:rPr lang="en-US" dirty="0"/>
              <a:t>As software development continues to evolve, so too will the DevOps approach. Some experts predict that artificial intelligence and machine learning will play an increasingly important role in DevOps, helping to automate even more tasks and improve decision-making.</a:t>
            </a:r>
          </a:p>
          <a:p>
            <a:r>
              <a:rPr lang="en-US"/>
              <a:t>Other trends that may shape the future of DevOps include a focus on microservices and containerization, as well as a greater emphasis on security and compliance in the wake of high-profile data breaches and cyber attacks</a:t>
            </a:r>
          </a:p>
          <a:p>
            <a:endParaRPr lang="hi-IN"/>
          </a:p>
        </p:txBody>
      </p:sp>
    </p:spTree>
    <p:extLst>
      <p:ext uri="{BB962C8B-B14F-4D97-AF65-F5344CB8AC3E}">
        <p14:creationId xmlns:p14="http://schemas.microsoft.com/office/powerpoint/2010/main" val="3135282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D9D2-D52F-BB44-BEAC-9F97D0E5BEF3}"/>
              </a:ext>
            </a:extLst>
          </p:cNvPr>
          <p:cNvSpPr>
            <a:spLocks noGrp="1"/>
          </p:cNvSpPr>
          <p:nvPr>
            <p:ph type="title"/>
          </p:nvPr>
        </p:nvSpPr>
        <p:spPr/>
        <p:txBody>
          <a:bodyPr/>
          <a:lstStyle/>
          <a:p>
            <a:r>
              <a:rPr lang="en-US" dirty="0"/>
              <a:t>Agenda</a:t>
            </a:r>
            <a:endParaRPr lang="hi-IN" dirty="0"/>
          </a:p>
        </p:txBody>
      </p:sp>
      <p:sp>
        <p:nvSpPr>
          <p:cNvPr id="3" name="Content Placeholder 2">
            <a:extLst>
              <a:ext uri="{FF2B5EF4-FFF2-40B4-BE49-F238E27FC236}">
                <a16:creationId xmlns:a16="http://schemas.microsoft.com/office/drawing/2014/main" id="{9752F2EF-2519-8824-9457-B68E50CEBD83}"/>
              </a:ext>
            </a:extLst>
          </p:cNvPr>
          <p:cNvSpPr>
            <a:spLocks noGrp="1"/>
          </p:cNvSpPr>
          <p:nvPr>
            <p:ph idx="1"/>
          </p:nvPr>
        </p:nvSpPr>
        <p:spPr/>
        <p:txBody>
          <a:bodyPr/>
          <a:lstStyle/>
          <a:p>
            <a:r>
              <a:rPr lang="en-US" b="1" dirty="0"/>
              <a:t>Introduction to DevOps</a:t>
            </a:r>
          </a:p>
          <a:p>
            <a:r>
              <a:rPr lang="en-US" b="1" dirty="0"/>
              <a:t>Benefits of DevOps</a:t>
            </a:r>
          </a:p>
          <a:p>
            <a:r>
              <a:rPr lang="en-US" b="1" dirty="0"/>
              <a:t>Challenges of DevOps</a:t>
            </a:r>
          </a:p>
          <a:p>
            <a:r>
              <a:rPr lang="en-US" b="1" dirty="0"/>
              <a:t>Implementing DevOps</a:t>
            </a:r>
          </a:p>
          <a:p>
            <a:r>
              <a:rPr lang="en-US" b="1" dirty="0"/>
              <a:t>DevOps Best Practices</a:t>
            </a:r>
          </a:p>
          <a:p>
            <a:r>
              <a:rPr lang="en-US" b="1" dirty="0"/>
              <a:t>The Future of DevOps</a:t>
            </a:r>
          </a:p>
          <a:p>
            <a:endParaRPr lang="hi-IN" dirty="0"/>
          </a:p>
        </p:txBody>
      </p:sp>
    </p:spTree>
    <p:extLst>
      <p:ext uri="{BB962C8B-B14F-4D97-AF65-F5344CB8AC3E}">
        <p14:creationId xmlns:p14="http://schemas.microsoft.com/office/powerpoint/2010/main" val="2930950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B3EC5-D1C1-58BF-EB27-EC79CA7CEE66}"/>
              </a:ext>
            </a:extLst>
          </p:cNvPr>
          <p:cNvSpPr>
            <a:spLocks noGrp="1"/>
          </p:cNvSpPr>
          <p:nvPr>
            <p:ph type="title"/>
          </p:nvPr>
        </p:nvSpPr>
        <p:spPr/>
        <p:txBody>
          <a:bodyPr/>
          <a:lstStyle/>
          <a:p>
            <a:r>
              <a:rPr lang="en-US" dirty="0"/>
              <a:t>Introduction to DevOps</a:t>
            </a:r>
            <a:endParaRPr lang="hi-IN" dirty="0"/>
          </a:p>
        </p:txBody>
      </p:sp>
      <p:sp>
        <p:nvSpPr>
          <p:cNvPr id="3" name="Content Placeholder 2">
            <a:extLst>
              <a:ext uri="{FF2B5EF4-FFF2-40B4-BE49-F238E27FC236}">
                <a16:creationId xmlns:a16="http://schemas.microsoft.com/office/drawing/2014/main" id="{4013C06B-AED3-AD2A-57E4-6C8BBD8B8F9C}"/>
              </a:ext>
            </a:extLst>
          </p:cNvPr>
          <p:cNvSpPr>
            <a:spLocks noGrp="1"/>
          </p:cNvSpPr>
          <p:nvPr>
            <p:ph idx="1"/>
          </p:nvPr>
        </p:nvSpPr>
        <p:spPr/>
        <p:txBody>
          <a:bodyPr>
            <a:normAutofit/>
          </a:bodyPr>
          <a:lstStyle/>
          <a:p>
            <a:r>
              <a:rPr lang="en-US" dirty="0"/>
              <a:t>DevOps is a software development methodology that emphasizes collaboration, communication, and integration between software developers and IT operations professionals.</a:t>
            </a:r>
          </a:p>
          <a:p>
            <a:r>
              <a:rPr lang="en-US" dirty="0"/>
              <a:t> The goal of DevOps is to increase the speed and efficiency of software delivery while maintaining high levels of quality and reliability.</a:t>
            </a:r>
          </a:p>
          <a:p>
            <a:pPr marL="0" indent="0">
              <a:buNone/>
            </a:pPr>
            <a:endParaRPr lang="en-US" dirty="0"/>
          </a:p>
        </p:txBody>
      </p:sp>
      <p:pic>
        <p:nvPicPr>
          <p:cNvPr id="5" name="Picture 4">
            <a:extLst>
              <a:ext uri="{FF2B5EF4-FFF2-40B4-BE49-F238E27FC236}">
                <a16:creationId xmlns:a16="http://schemas.microsoft.com/office/drawing/2014/main" id="{0F395932-CF9F-8892-1DCD-468CF2F1A3AD}"/>
              </a:ext>
            </a:extLst>
          </p:cNvPr>
          <p:cNvPicPr>
            <a:picLocks noChangeAspect="1"/>
          </p:cNvPicPr>
          <p:nvPr/>
        </p:nvPicPr>
        <p:blipFill>
          <a:blip r:embed="rId2"/>
          <a:stretch>
            <a:fillRect/>
          </a:stretch>
        </p:blipFill>
        <p:spPr>
          <a:xfrm>
            <a:off x="3457460" y="4001294"/>
            <a:ext cx="6225020" cy="2044805"/>
          </a:xfrm>
          <a:prstGeom prst="rect">
            <a:avLst/>
          </a:prstGeom>
        </p:spPr>
      </p:pic>
    </p:spTree>
    <p:extLst>
      <p:ext uri="{BB962C8B-B14F-4D97-AF65-F5344CB8AC3E}">
        <p14:creationId xmlns:p14="http://schemas.microsoft.com/office/powerpoint/2010/main" val="3836146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C1FE7-45C5-5A70-D54F-071B3750CDF1}"/>
              </a:ext>
            </a:extLst>
          </p:cNvPr>
          <p:cNvSpPr>
            <a:spLocks noGrp="1"/>
          </p:cNvSpPr>
          <p:nvPr>
            <p:ph type="title"/>
          </p:nvPr>
        </p:nvSpPr>
        <p:spPr/>
        <p:txBody>
          <a:bodyPr/>
          <a:lstStyle/>
          <a:p>
            <a:r>
              <a:rPr lang="en-IN" dirty="0"/>
              <a:t>Approach</a:t>
            </a:r>
          </a:p>
        </p:txBody>
      </p:sp>
      <p:sp>
        <p:nvSpPr>
          <p:cNvPr id="3" name="Content Placeholder 2">
            <a:extLst>
              <a:ext uri="{FF2B5EF4-FFF2-40B4-BE49-F238E27FC236}">
                <a16:creationId xmlns:a16="http://schemas.microsoft.com/office/drawing/2014/main" id="{FF327927-4B33-23B3-8080-3864EED87829}"/>
              </a:ext>
            </a:extLst>
          </p:cNvPr>
          <p:cNvSpPr>
            <a:spLocks noGrp="1"/>
          </p:cNvSpPr>
          <p:nvPr>
            <p:ph idx="1"/>
          </p:nvPr>
        </p:nvSpPr>
        <p:spPr/>
        <p:txBody>
          <a:bodyPr/>
          <a:lstStyle/>
          <a:p>
            <a:r>
              <a:rPr lang="en-US" dirty="0"/>
              <a:t>The DevOps approach involves automating as much of the software development and deployment process as possible, using tools like continuous integration and continuous delivery (CI/CD) pipelines. </a:t>
            </a:r>
          </a:p>
          <a:p>
            <a:r>
              <a:rPr lang="en-US" dirty="0"/>
              <a:t>By automating routine tasks, DevOps teams can focus on more strategic activities, such as improving code quality and enhancing customer experiences.</a:t>
            </a:r>
          </a:p>
          <a:p>
            <a:r>
              <a:rPr lang="en-IN" dirty="0"/>
              <a:t>Tools we use:</a:t>
            </a:r>
          </a:p>
          <a:p>
            <a:pPr lvl="1"/>
            <a:r>
              <a:rPr lang="en-IN" dirty="0" err="1"/>
              <a:t>Git,Github</a:t>
            </a:r>
            <a:endParaRPr lang="en-IN" dirty="0"/>
          </a:p>
          <a:p>
            <a:pPr lvl="1"/>
            <a:r>
              <a:rPr lang="en-IN" dirty="0"/>
              <a:t>Jenkins, </a:t>
            </a:r>
            <a:r>
              <a:rPr lang="en-IN" dirty="0" err="1"/>
              <a:t>Github</a:t>
            </a:r>
            <a:r>
              <a:rPr lang="en-IN" dirty="0"/>
              <a:t> actions, </a:t>
            </a:r>
            <a:r>
              <a:rPr lang="en-IN" dirty="0" err="1"/>
              <a:t>Gitlabs</a:t>
            </a:r>
            <a:r>
              <a:rPr lang="en-IN" dirty="0"/>
              <a:t>..</a:t>
            </a:r>
          </a:p>
        </p:txBody>
      </p:sp>
    </p:spTree>
    <p:extLst>
      <p:ext uri="{BB962C8B-B14F-4D97-AF65-F5344CB8AC3E}">
        <p14:creationId xmlns:p14="http://schemas.microsoft.com/office/powerpoint/2010/main" val="4032204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C069C-02CE-B885-29CE-DA2D535C1CA6}"/>
              </a:ext>
            </a:extLst>
          </p:cNvPr>
          <p:cNvSpPr>
            <a:spLocks noGrp="1"/>
          </p:cNvSpPr>
          <p:nvPr>
            <p:ph type="title"/>
          </p:nvPr>
        </p:nvSpPr>
        <p:spPr/>
        <p:txBody>
          <a:bodyPr/>
          <a:lstStyle/>
          <a:p>
            <a:r>
              <a:rPr lang="en-US" dirty="0"/>
              <a:t>Benefits of DevOps</a:t>
            </a:r>
            <a:endParaRPr lang="hi-IN" dirty="0"/>
          </a:p>
        </p:txBody>
      </p:sp>
      <p:sp>
        <p:nvSpPr>
          <p:cNvPr id="3" name="Content Placeholder 2">
            <a:extLst>
              <a:ext uri="{FF2B5EF4-FFF2-40B4-BE49-F238E27FC236}">
                <a16:creationId xmlns:a16="http://schemas.microsoft.com/office/drawing/2014/main" id="{8093BE47-CF5C-EBDF-557D-64550171C3F9}"/>
              </a:ext>
            </a:extLst>
          </p:cNvPr>
          <p:cNvSpPr>
            <a:spLocks noGrp="1"/>
          </p:cNvSpPr>
          <p:nvPr>
            <p:ph idx="1"/>
          </p:nvPr>
        </p:nvSpPr>
        <p:spPr/>
        <p:txBody>
          <a:bodyPr>
            <a:normAutofit/>
          </a:bodyPr>
          <a:lstStyle/>
          <a:p>
            <a:r>
              <a:rPr lang="en-US" dirty="0"/>
              <a:t>One of the key benefits of DevOps is faster time-to-market for software products. </a:t>
            </a:r>
          </a:p>
          <a:p>
            <a:r>
              <a:rPr lang="en-US" dirty="0"/>
              <a:t>By automating the development and deployment process, DevOps teams can release new features and updates more frequently, which allows them to respond quickly to changing market conditions and customer needs.</a:t>
            </a:r>
          </a:p>
          <a:p>
            <a:r>
              <a:rPr lang="en-US" dirty="0"/>
              <a:t>Finding the Bugs in early stage.</a:t>
            </a:r>
          </a:p>
          <a:p>
            <a:r>
              <a:rPr lang="en-US" dirty="0"/>
              <a:t>Integration is quite easier, as platforms are compatible</a:t>
            </a:r>
          </a:p>
          <a:p>
            <a:endParaRPr lang="en-US" dirty="0"/>
          </a:p>
          <a:p>
            <a:endParaRPr lang="hi-IN" dirty="0"/>
          </a:p>
        </p:txBody>
      </p:sp>
    </p:spTree>
    <p:extLst>
      <p:ext uri="{BB962C8B-B14F-4D97-AF65-F5344CB8AC3E}">
        <p14:creationId xmlns:p14="http://schemas.microsoft.com/office/powerpoint/2010/main" val="4202426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FDBF8-6B89-64CC-7E46-93AAD0F3A8E9}"/>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49FEDA0F-74BD-EEAF-E765-05F8BE8CDC03}"/>
              </a:ext>
            </a:extLst>
          </p:cNvPr>
          <p:cNvSpPr>
            <a:spLocks noGrp="1"/>
          </p:cNvSpPr>
          <p:nvPr>
            <p:ph idx="1"/>
          </p:nvPr>
        </p:nvSpPr>
        <p:spPr/>
        <p:txBody>
          <a:bodyPr/>
          <a:lstStyle/>
          <a:p>
            <a:r>
              <a:rPr lang="en-US" dirty="0"/>
              <a:t>Another benefit of DevOps is improved collaboration between development and operations teams.</a:t>
            </a:r>
          </a:p>
          <a:p>
            <a:r>
              <a:rPr lang="en-US" dirty="0"/>
              <a:t> By breaking down silos and encouraging cross-functional teams, DevOps fosters a culture of collaboration and communication that leads to better outcomes for everyone involved.</a:t>
            </a:r>
          </a:p>
          <a:p>
            <a:pPr marL="0" indent="0">
              <a:buNone/>
            </a:pPr>
            <a:endParaRPr lang="en-IN" dirty="0"/>
          </a:p>
        </p:txBody>
      </p:sp>
      <p:pic>
        <p:nvPicPr>
          <p:cNvPr id="5" name="Picture 4">
            <a:extLst>
              <a:ext uri="{FF2B5EF4-FFF2-40B4-BE49-F238E27FC236}">
                <a16:creationId xmlns:a16="http://schemas.microsoft.com/office/drawing/2014/main" id="{3F2FF4BA-9B41-6A24-637F-C93DFB71CB87}"/>
              </a:ext>
            </a:extLst>
          </p:cNvPr>
          <p:cNvPicPr>
            <a:picLocks noChangeAspect="1"/>
          </p:cNvPicPr>
          <p:nvPr/>
        </p:nvPicPr>
        <p:blipFill>
          <a:blip r:embed="rId2"/>
          <a:stretch>
            <a:fillRect/>
          </a:stretch>
        </p:blipFill>
        <p:spPr>
          <a:xfrm>
            <a:off x="1971041" y="4001294"/>
            <a:ext cx="7274560" cy="2175669"/>
          </a:xfrm>
          <a:prstGeom prst="rect">
            <a:avLst/>
          </a:prstGeom>
        </p:spPr>
      </p:pic>
    </p:spTree>
    <p:extLst>
      <p:ext uri="{BB962C8B-B14F-4D97-AF65-F5344CB8AC3E}">
        <p14:creationId xmlns:p14="http://schemas.microsoft.com/office/powerpoint/2010/main" val="2142423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4A626-AABC-73E3-1878-014A01F0698A}"/>
              </a:ext>
            </a:extLst>
          </p:cNvPr>
          <p:cNvSpPr>
            <a:spLocks noGrp="1"/>
          </p:cNvSpPr>
          <p:nvPr>
            <p:ph type="title"/>
          </p:nvPr>
        </p:nvSpPr>
        <p:spPr/>
        <p:txBody>
          <a:bodyPr/>
          <a:lstStyle/>
          <a:p>
            <a:r>
              <a:rPr lang="en-IN" dirty="0"/>
              <a:t>Benefit Tree</a:t>
            </a:r>
          </a:p>
        </p:txBody>
      </p:sp>
      <p:pic>
        <p:nvPicPr>
          <p:cNvPr id="5" name="Content Placeholder 4">
            <a:extLst>
              <a:ext uri="{FF2B5EF4-FFF2-40B4-BE49-F238E27FC236}">
                <a16:creationId xmlns:a16="http://schemas.microsoft.com/office/drawing/2014/main" id="{456DF6D8-D8BE-9751-C5B7-91A34013DF20}"/>
              </a:ext>
            </a:extLst>
          </p:cNvPr>
          <p:cNvPicPr>
            <a:picLocks noGrp="1" noChangeAspect="1"/>
          </p:cNvPicPr>
          <p:nvPr>
            <p:ph idx="1"/>
          </p:nvPr>
        </p:nvPicPr>
        <p:blipFill>
          <a:blip r:embed="rId2"/>
          <a:stretch>
            <a:fillRect/>
          </a:stretch>
        </p:blipFill>
        <p:spPr>
          <a:xfrm>
            <a:off x="1981200" y="1981200"/>
            <a:ext cx="8229600" cy="4013199"/>
          </a:xfrm>
        </p:spPr>
      </p:pic>
    </p:spTree>
    <p:extLst>
      <p:ext uri="{BB962C8B-B14F-4D97-AF65-F5344CB8AC3E}">
        <p14:creationId xmlns:p14="http://schemas.microsoft.com/office/powerpoint/2010/main" val="1256073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472A-51ED-5341-7004-06FA5C61BB94}"/>
              </a:ext>
            </a:extLst>
          </p:cNvPr>
          <p:cNvSpPr>
            <a:spLocks noGrp="1"/>
          </p:cNvSpPr>
          <p:nvPr>
            <p:ph type="title"/>
          </p:nvPr>
        </p:nvSpPr>
        <p:spPr/>
        <p:txBody>
          <a:bodyPr/>
          <a:lstStyle/>
          <a:p>
            <a:r>
              <a:rPr lang="en-US" dirty="0"/>
              <a:t>Challenges of DevOps</a:t>
            </a:r>
            <a:endParaRPr lang="hi-IN" dirty="0"/>
          </a:p>
        </p:txBody>
      </p:sp>
      <p:sp>
        <p:nvSpPr>
          <p:cNvPr id="3" name="Content Placeholder 2">
            <a:extLst>
              <a:ext uri="{FF2B5EF4-FFF2-40B4-BE49-F238E27FC236}">
                <a16:creationId xmlns:a16="http://schemas.microsoft.com/office/drawing/2014/main" id="{797A8DEA-E1C8-54C9-2241-A24E3B1382A0}"/>
              </a:ext>
            </a:extLst>
          </p:cNvPr>
          <p:cNvSpPr>
            <a:spLocks noGrp="1"/>
          </p:cNvSpPr>
          <p:nvPr>
            <p:ph idx="1"/>
          </p:nvPr>
        </p:nvSpPr>
        <p:spPr/>
        <p:txBody>
          <a:bodyPr/>
          <a:lstStyle/>
          <a:p>
            <a:r>
              <a:rPr lang="en-US" dirty="0"/>
              <a:t>While DevOps offers many benefits, there are also some challenges associated with this approach. One of the biggest challenges is cultural resistance to change. </a:t>
            </a:r>
          </a:p>
          <a:p>
            <a:pPr marL="0" indent="0">
              <a:buNone/>
            </a:pPr>
            <a:endParaRPr lang="en-US" dirty="0"/>
          </a:p>
          <a:p>
            <a:pPr marL="0" indent="0">
              <a:buNone/>
            </a:pPr>
            <a:endParaRPr lang="en-US" dirty="0"/>
          </a:p>
          <a:p>
            <a:endParaRPr lang="hi-IN" dirty="0"/>
          </a:p>
        </p:txBody>
      </p:sp>
      <p:pic>
        <p:nvPicPr>
          <p:cNvPr id="5" name="Picture 4">
            <a:extLst>
              <a:ext uri="{FF2B5EF4-FFF2-40B4-BE49-F238E27FC236}">
                <a16:creationId xmlns:a16="http://schemas.microsoft.com/office/drawing/2014/main" id="{703CC90F-DE9C-BA5F-BE9F-363498145AB0}"/>
              </a:ext>
            </a:extLst>
          </p:cNvPr>
          <p:cNvPicPr>
            <a:picLocks noChangeAspect="1"/>
          </p:cNvPicPr>
          <p:nvPr/>
        </p:nvPicPr>
        <p:blipFill>
          <a:blip r:embed="rId2"/>
          <a:stretch>
            <a:fillRect/>
          </a:stretch>
        </p:blipFill>
        <p:spPr>
          <a:xfrm>
            <a:off x="1838960" y="3090704"/>
            <a:ext cx="9347199" cy="3086259"/>
          </a:xfrm>
          <a:prstGeom prst="rect">
            <a:avLst/>
          </a:prstGeom>
        </p:spPr>
      </p:pic>
    </p:spTree>
    <p:extLst>
      <p:ext uri="{BB962C8B-B14F-4D97-AF65-F5344CB8AC3E}">
        <p14:creationId xmlns:p14="http://schemas.microsoft.com/office/powerpoint/2010/main" val="418405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9A1A9-132E-20AE-07D5-95E79DA9D92F}"/>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76523990-886A-8110-5465-7E7AC016F37B}"/>
              </a:ext>
            </a:extLst>
          </p:cNvPr>
          <p:cNvSpPr>
            <a:spLocks noGrp="1"/>
          </p:cNvSpPr>
          <p:nvPr>
            <p:ph idx="1"/>
          </p:nvPr>
        </p:nvSpPr>
        <p:spPr/>
        <p:txBody>
          <a:bodyPr/>
          <a:lstStyle/>
          <a:p>
            <a:r>
              <a:rPr lang="en-US" dirty="0"/>
              <a:t>DevOps requires a shift in mindset and a willingness to embrace new ways of working, which can be difficult for some teams to accept.</a:t>
            </a:r>
          </a:p>
          <a:p>
            <a:r>
              <a:rPr lang="en-US" dirty="0"/>
              <a:t>Shifting from Traditional approach to Microservice Approach</a:t>
            </a:r>
          </a:p>
          <a:p>
            <a:r>
              <a:rPr lang="en-US" dirty="0"/>
              <a:t>Tools knowledge (Lot of integration are supported), which itself become a challenges</a:t>
            </a:r>
            <a:endParaRPr lang="en-IN" dirty="0"/>
          </a:p>
        </p:txBody>
      </p:sp>
    </p:spTree>
    <p:extLst>
      <p:ext uri="{BB962C8B-B14F-4D97-AF65-F5344CB8AC3E}">
        <p14:creationId xmlns:p14="http://schemas.microsoft.com/office/powerpoint/2010/main" val="602814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582</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DevOps: Bridging the Gap Between Development and Operations</vt:lpstr>
      <vt:lpstr>Agenda</vt:lpstr>
      <vt:lpstr>Introduction to DevOps</vt:lpstr>
      <vt:lpstr>Approach</vt:lpstr>
      <vt:lpstr>Benefits of DevOps</vt:lpstr>
      <vt:lpstr>..</vt:lpstr>
      <vt:lpstr>Benefit Tree</vt:lpstr>
      <vt:lpstr>Challenges of DevOps</vt:lpstr>
      <vt:lpstr>..</vt:lpstr>
      <vt:lpstr>Implementing DevOps</vt:lpstr>
      <vt:lpstr>DevOps Best Practices</vt:lpstr>
      <vt:lpstr>The Future of DevOps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Bridging the Gap Between Development and Operations</dc:title>
  <dc:creator>john</dc:creator>
  <cp:lastModifiedBy>john test</cp:lastModifiedBy>
  <cp:revision>5</cp:revision>
  <dcterms:created xsi:type="dcterms:W3CDTF">2023-05-20T08:51:41Z</dcterms:created>
  <dcterms:modified xsi:type="dcterms:W3CDTF">2024-06-11T17:56:16Z</dcterms:modified>
</cp:coreProperties>
</file>