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ACD6-F731-1E81-2B1E-218205B5BE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6254EC-4712-7B15-2721-F8A14F7FD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997B70-3FA6-D79C-9D6B-C48599FCDB89}"/>
              </a:ext>
            </a:extLst>
          </p:cNvPr>
          <p:cNvSpPr>
            <a:spLocks noGrp="1"/>
          </p:cNvSpPr>
          <p:nvPr>
            <p:ph type="dt" sz="half" idx="10"/>
          </p:nvPr>
        </p:nvSpPr>
        <p:spPr/>
        <p:txBody>
          <a:bodyPr/>
          <a:lstStyle/>
          <a:p>
            <a:fld id="{50CAB274-689B-4532-9FA5-8FA9B0CA92BA}" type="datetimeFigureOut">
              <a:rPr lang="en-IN" smtClean="0"/>
              <a:t>08-12-2023</a:t>
            </a:fld>
            <a:endParaRPr lang="en-IN"/>
          </a:p>
        </p:txBody>
      </p:sp>
      <p:sp>
        <p:nvSpPr>
          <p:cNvPr id="5" name="Footer Placeholder 4">
            <a:extLst>
              <a:ext uri="{FF2B5EF4-FFF2-40B4-BE49-F238E27FC236}">
                <a16:creationId xmlns:a16="http://schemas.microsoft.com/office/drawing/2014/main" id="{CB9CCD8F-1D74-A007-3C3F-B2609A3130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F22BB-1DFC-D374-9327-7D3C6219BA32}"/>
              </a:ext>
            </a:extLst>
          </p:cNvPr>
          <p:cNvSpPr>
            <a:spLocks noGrp="1"/>
          </p:cNvSpPr>
          <p:nvPr>
            <p:ph type="sldNum" sz="quarter" idx="12"/>
          </p:nvPr>
        </p:nvSpPr>
        <p:spPr/>
        <p:txBody>
          <a:bodyPr/>
          <a:lstStyle/>
          <a:p>
            <a:fld id="{4C43EE2A-76AD-4F0B-AF17-34ED5FEB2BBB}" type="slidenum">
              <a:rPr lang="en-IN" smtClean="0"/>
              <a:t>‹#›</a:t>
            </a:fld>
            <a:endParaRPr lang="en-IN"/>
          </a:p>
        </p:txBody>
      </p:sp>
    </p:spTree>
    <p:extLst>
      <p:ext uri="{BB962C8B-B14F-4D97-AF65-F5344CB8AC3E}">
        <p14:creationId xmlns:p14="http://schemas.microsoft.com/office/powerpoint/2010/main" val="344024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13AE-2A4C-3416-6D45-2048893E54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E0E77D-B493-6500-2DED-284F50FF62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0FBD0-18B2-7C61-925E-E385FF0EFA75}"/>
              </a:ext>
            </a:extLst>
          </p:cNvPr>
          <p:cNvSpPr>
            <a:spLocks noGrp="1"/>
          </p:cNvSpPr>
          <p:nvPr>
            <p:ph type="dt" sz="half" idx="10"/>
          </p:nvPr>
        </p:nvSpPr>
        <p:spPr/>
        <p:txBody>
          <a:bodyPr/>
          <a:lstStyle/>
          <a:p>
            <a:fld id="{50CAB274-689B-4532-9FA5-8FA9B0CA92BA}" type="datetimeFigureOut">
              <a:rPr lang="en-IN" smtClean="0"/>
              <a:t>08-12-2023</a:t>
            </a:fld>
            <a:endParaRPr lang="en-IN"/>
          </a:p>
        </p:txBody>
      </p:sp>
      <p:sp>
        <p:nvSpPr>
          <p:cNvPr id="5" name="Footer Placeholder 4">
            <a:extLst>
              <a:ext uri="{FF2B5EF4-FFF2-40B4-BE49-F238E27FC236}">
                <a16:creationId xmlns:a16="http://schemas.microsoft.com/office/drawing/2014/main" id="{B04BBC9B-AA35-D498-FEEE-38F8D8F9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6F32D4-0A44-ADE3-79A2-5146C7A0E1B5}"/>
              </a:ext>
            </a:extLst>
          </p:cNvPr>
          <p:cNvSpPr>
            <a:spLocks noGrp="1"/>
          </p:cNvSpPr>
          <p:nvPr>
            <p:ph type="sldNum" sz="quarter" idx="12"/>
          </p:nvPr>
        </p:nvSpPr>
        <p:spPr/>
        <p:txBody>
          <a:bodyPr/>
          <a:lstStyle/>
          <a:p>
            <a:fld id="{4C43EE2A-76AD-4F0B-AF17-34ED5FEB2BBB}" type="slidenum">
              <a:rPr lang="en-IN" smtClean="0"/>
              <a:t>‹#›</a:t>
            </a:fld>
            <a:endParaRPr lang="en-IN"/>
          </a:p>
        </p:txBody>
      </p:sp>
    </p:spTree>
    <p:extLst>
      <p:ext uri="{BB962C8B-B14F-4D97-AF65-F5344CB8AC3E}">
        <p14:creationId xmlns:p14="http://schemas.microsoft.com/office/powerpoint/2010/main" val="121818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FF9F6C-9066-AEBA-3F4C-108E3529B9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16CC97-FB5D-E03C-C82C-540942174F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1158BE-A1F3-7F34-934F-A670DB16F2DF}"/>
              </a:ext>
            </a:extLst>
          </p:cNvPr>
          <p:cNvSpPr>
            <a:spLocks noGrp="1"/>
          </p:cNvSpPr>
          <p:nvPr>
            <p:ph type="dt" sz="half" idx="10"/>
          </p:nvPr>
        </p:nvSpPr>
        <p:spPr/>
        <p:txBody>
          <a:bodyPr/>
          <a:lstStyle/>
          <a:p>
            <a:fld id="{50CAB274-689B-4532-9FA5-8FA9B0CA92BA}" type="datetimeFigureOut">
              <a:rPr lang="en-IN" smtClean="0"/>
              <a:t>08-12-2023</a:t>
            </a:fld>
            <a:endParaRPr lang="en-IN"/>
          </a:p>
        </p:txBody>
      </p:sp>
      <p:sp>
        <p:nvSpPr>
          <p:cNvPr id="5" name="Footer Placeholder 4">
            <a:extLst>
              <a:ext uri="{FF2B5EF4-FFF2-40B4-BE49-F238E27FC236}">
                <a16:creationId xmlns:a16="http://schemas.microsoft.com/office/drawing/2014/main" id="{CBE3518A-AAA8-FADD-7B95-C21C065CD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E1FBC-AA3B-5CAF-E60F-198FF4AD301D}"/>
              </a:ext>
            </a:extLst>
          </p:cNvPr>
          <p:cNvSpPr>
            <a:spLocks noGrp="1"/>
          </p:cNvSpPr>
          <p:nvPr>
            <p:ph type="sldNum" sz="quarter" idx="12"/>
          </p:nvPr>
        </p:nvSpPr>
        <p:spPr/>
        <p:txBody>
          <a:bodyPr/>
          <a:lstStyle/>
          <a:p>
            <a:fld id="{4C43EE2A-76AD-4F0B-AF17-34ED5FEB2BBB}" type="slidenum">
              <a:rPr lang="en-IN" smtClean="0"/>
              <a:t>‹#›</a:t>
            </a:fld>
            <a:endParaRPr lang="en-IN"/>
          </a:p>
        </p:txBody>
      </p:sp>
    </p:spTree>
    <p:extLst>
      <p:ext uri="{BB962C8B-B14F-4D97-AF65-F5344CB8AC3E}">
        <p14:creationId xmlns:p14="http://schemas.microsoft.com/office/powerpoint/2010/main" val="388676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511-888C-CD52-F89C-EAADD5BC71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250ACF-7D69-0BA2-B323-55FA882AA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CEF9BB-CEA0-DF58-CB8A-890D66372DD7}"/>
              </a:ext>
            </a:extLst>
          </p:cNvPr>
          <p:cNvSpPr>
            <a:spLocks noGrp="1"/>
          </p:cNvSpPr>
          <p:nvPr>
            <p:ph type="dt" sz="half" idx="10"/>
          </p:nvPr>
        </p:nvSpPr>
        <p:spPr/>
        <p:txBody>
          <a:bodyPr/>
          <a:lstStyle/>
          <a:p>
            <a:fld id="{50CAB274-689B-4532-9FA5-8FA9B0CA92BA}" type="datetimeFigureOut">
              <a:rPr lang="en-IN" smtClean="0"/>
              <a:t>08-12-2023</a:t>
            </a:fld>
            <a:endParaRPr lang="en-IN"/>
          </a:p>
        </p:txBody>
      </p:sp>
      <p:sp>
        <p:nvSpPr>
          <p:cNvPr id="5" name="Footer Placeholder 4">
            <a:extLst>
              <a:ext uri="{FF2B5EF4-FFF2-40B4-BE49-F238E27FC236}">
                <a16:creationId xmlns:a16="http://schemas.microsoft.com/office/drawing/2014/main" id="{DD2CB8FC-4B4C-B1A3-FAC7-608DEDFEE4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54E0CD-1663-8CF0-056F-2C6CFEAD0035}"/>
              </a:ext>
            </a:extLst>
          </p:cNvPr>
          <p:cNvSpPr>
            <a:spLocks noGrp="1"/>
          </p:cNvSpPr>
          <p:nvPr>
            <p:ph type="sldNum" sz="quarter" idx="12"/>
          </p:nvPr>
        </p:nvSpPr>
        <p:spPr/>
        <p:txBody>
          <a:bodyPr/>
          <a:lstStyle/>
          <a:p>
            <a:fld id="{4C43EE2A-76AD-4F0B-AF17-34ED5FEB2BBB}" type="slidenum">
              <a:rPr lang="en-IN" smtClean="0"/>
              <a:t>‹#›</a:t>
            </a:fld>
            <a:endParaRPr lang="en-IN"/>
          </a:p>
        </p:txBody>
      </p:sp>
    </p:spTree>
    <p:extLst>
      <p:ext uri="{BB962C8B-B14F-4D97-AF65-F5344CB8AC3E}">
        <p14:creationId xmlns:p14="http://schemas.microsoft.com/office/powerpoint/2010/main" val="3599508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A8B0-7AEA-7726-C586-DA3DD43E3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82957C-C0AB-74D6-5946-CCA4857873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E8BCE-8317-7646-09C8-962D98E4F6E4}"/>
              </a:ext>
            </a:extLst>
          </p:cNvPr>
          <p:cNvSpPr>
            <a:spLocks noGrp="1"/>
          </p:cNvSpPr>
          <p:nvPr>
            <p:ph type="dt" sz="half" idx="10"/>
          </p:nvPr>
        </p:nvSpPr>
        <p:spPr/>
        <p:txBody>
          <a:bodyPr/>
          <a:lstStyle/>
          <a:p>
            <a:fld id="{50CAB274-689B-4532-9FA5-8FA9B0CA92BA}" type="datetimeFigureOut">
              <a:rPr lang="en-IN" smtClean="0"/>
              <a:t>08-12-2023</a:t>
            </a:fld>
            <a:endParaRPr lang="en-IN"/>
          </a:p>
        </p:txBody>
      </p:sp>
      <p:sp>
        <p:nvSpPr>
          <p:cNvPr id="5" name="Footer Placeholder 4">
            <a:extLst>
              <a:ext uri="{FF2B5EF4-FFF2-40B4-BE49-F238E27FC236}">
                <a16:creationId xmlns:a16="http://schemas.microsoft.com/office/drawing/2014/main" id="{36827A4B-1DD9-1704-FBD2-03ECE0AAC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E1947-3698-1D6A-6FA8-67ABD6304AD2}"/>
              </a:ext>
            </a:extLst>
          </p:cNvPr>
          <p:cNvSpPr>
            <a:spLocks noGrp="1"/>
          </p:cNvSpPr>
          <p:nvPr>
            <p:ph type="sldNum" sz="quarter" idx="12"/>
          </p:nvPr>
        </p:nvSpPr>
        <p:spPr/>
        <p:txBody>
          <a:bodyPr/>
          <a:lstStyle/>
          <a:p>
            <a:fld id="{4C43EE2A-76AD-4F0B-AF17-34ED5FEB2BBB}" type="slidenum">
              <a:rPr lang="en-IN" smtClean="0"/>
              <a:t>‹#›</a:t>
            </a:fld>
            <a:endParaRPr lang="en-IN"/>
          </a:p>
        </p:txBody>
      </p:sp>
    </p:spTree>
    <p:extLst>
      <p:ext uri="{BB962C8B-B14F-4D97-AF65-F5344CB8AC3E}">
        <p14:creationId xmlns:p14="http://schemas.microsoft.com/office/powerpoint/2010/main" val="61934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39B0-1BAE-67FB-D00B-FC6DA44DDB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001904-44C2-3D29-FC1C-297138363B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0D950D-5EBB-F0F7-F5C8-849879F90B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96B369-863A-F148-0EF3-8902D98138B1}"/>
              </a:ext>
            </a:extLst>
          </p:cNvPr>
          <p:cNvSpPr>
            <a:spLocks noGrp="1"/>
          </p:cNvSpPr>
          <p:nvPr>
            <p:ph type="dt" sz="half" idx="10"/>
          </p:nvPr>
        </p:nvSpPr>
        <p:spPr/>
        <p:txBody>
          <a:bodyPr/>
          <a:lstStyle/>
          <a:p>
            <a:fld id="{50CAB274-689B-4532-9FA5-8FA9B0CA92BA}" type="datetimeFigureOut">
              <a:rPr lang="en-IN" smtClean="0"/>
              <a:t>08-12-2023</a:t>
            </a:fld>
            <a:endParaRPr lang="en-IN"/>
          </a:p>
        </p:txBody>
      </p:sp>
      <p:sp>
        <p:nvSpPr>
          <p:cNvPr id="6" name="Footer Placeholder 5">
            <a:extLst>
              <a:ext uri="{FF2B5EF4-FFF2-40B4-BE49-F238E27FC236}">
                <a16:creationId xmlns:a16="http://schemas.microsoft.com/office/drawing/2014/main" id="{4800B6DD-CD9E-807E-3DC1-7477C6A777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CB09C9-6D23-1A76-BED8-FCD22418824D}"/>
              </a:ext>
            </a:extLst>
          </p:cNvPr>
          <p:cNvSpPr>
            <a:spLocks noGrp="1"/>
          </p:cNvSpPr>
          <p:nvPr>
            <p:ph type="sldNum" sz="quarter" idx="12"/>
          </p:nvPr>
        </p:nvSpPr>
        <p:spPr/>
        <p:txBody>
          <a:bodyPr/>
          <a:lstStyle/>
          <a:p>
            <a:fld id="{4C43EE2A-76AD-4F0B-AF17-34ED5FEB2BBB}" type="slidenum">
              <a:rPr lang="en-IN" smtClean="0"/>
              <a:t>‹#›</a:t>
            </a:fld>
            <a:endParaRPr lang="en-IN"/>
          </a:p>
        </p:txBody>
      </p:sp>
    </p:spTree>
    <p:extLst>
      <p:ext uri="{BB962C8B-B14F-4D97-AF65-F5344CB8AC3E}">
        <p14:creationId xmlns:p14="http://schemas.microsoft.com/office/powerpoint/2010/main" val="31880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DEB0-62FE-D352-7E3E-31D47F4E9E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FD487E-444F-C91F-406C-D42849034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68ADA-FE9A-101E-2BBC-077097A1FC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D12C65-3136-24E5-1802-9CC229EEF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C284BA-8658-A575-894D-C668DCF548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8D10B4-9801-1364-C156-882BCB6A4CF9}"/>
              </a:ext>
            </a:extLst>
          </p:cNvPr>
          <p:cNvSpPr>
            <a:spLocks noGrp="1"/>
          </p:cNvSpPr>
          <p:nvPr>
            <p:ph type="dt" sz="half" idx="10"/>
          </p:nvPr>
        </p:nvSpPr>
        <p:spPr/>
        <p:txBody>
          <a:bodyPr/>
          <a:lstStyle/>
          <a:p>
            <a:fld id="{50CAB274-689B-4532-9FA5-8FA9B0CA92BA}" type="datetimeFigureOut">
              <a:rPr lang="en-IN" smtClean="0"/>
              <a:t>08-12-2023</a:t>
            </a:fld>
            <a:endParaRPr lang="en-IN"/>
          </a:p>
        </p:txBody>
      </p:sp>
      <p:sp>
        <p:nvSpPr>
          <p:cNvPr id="8" name="Footer Placeholder 7">
            <a:extLst>
              <a:ext uri="{FF2B5EF4-FFF2-40B4-BE49-F238E27FC236}">
                <a16:creationId xmlns:a16="http://schemas.microsoft.com/office/drawing/2014/main" id="{C264D60F-7A83-76C4-3D2A-95870DA7A2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C43DD1-265E-D693-D9B7-5609C6E786D8}"/>
              </a:ext>
            </a:extLst>
          </p:cNvPr>
          <p:cNvSpPr>
            <a:spLocks noGrp="1"/>
          </p:cNvSpPr>
          <p:nvPr>
            <p:ph type="sldNum" sz="quarter" idx="12"/>
          </p:nvPr>
        </p:nvSpPr>
        <p:spPr/>
        <p:txBody>
          <a:bodyPr/>
          <a:lstStyle/>
          <a:p>
            <a:fld id="{4C43EE2A-76AD-4F0B-AF17-34ED5FEB2BBB}" type="slidenum">
              <a:rPr lang="en-IN" smtClean="0"/>
              <a:t>‹#›</a:t>
            </a:fld>
            <a:endParaRPr lang="en-IN"/>
          </a:p>
        </p:txBody>
      </p:sp>
    </p:spTree>
    <p:extLst>
      <p:ext uri="{BB962C8B-B14F-4D97-AF65-F5344CB8AC3E}">
        <p14:creationId xmlns:p14="http://schemas.microsoft.com/office/powerpoint/2010/main" val="290316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C85C-1F63-6CB6-12C0-434104F79F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4C4720-45FA-C7DE-2E26-F923E7BE5E55}"/>
              </a:ext>
            </a:extLst>
          </p:cNvPr>
          <p:cNvSpPr>
            <a:spLocks noGrp="1"/>
          </p:cNvSpPr>
          <p:nvPr>
            <p:ph type="dt" sz="half" idx="10"/>
          </p:nvPr>
        </p:nvSpPr>
        <p:spPr/>
        <p:txBody>
          <a:bodyPr/>
          <a:lstStyle/>
          <a:p>
            <a:fld id="{50CAB274-689B-4532-9FA5-8FA9B0CA92BA}" type="datetimeFigureOut">
              <a:rPr lang="en-IN" smtClean="0"/>
              <a:t>08-12-2023</a:t>
            </a:fld>
            <a:endParaRPr lang="en-IN"/>
          </a:p>
        </p:txBody>
      </p:sp>
      <p:sp>
        <p:nvSpPr>
          <p:cNvPr id="4" name="Footer Placeholder 3">
            <a:extLst>
              <a:ext uri="{FF2B5EF4-FFF2-40B4-BE49-F238E27FC236}">
                <a16:creationId xmlns:a16="http://schemas.microsoft.com/office/drawing/2014/main" id="{89C26455-150B-A91C-587E-1A741145AE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DD89F8-1115-C6EF-49CE-430F14E35972}"/>
              </a:ext>
            </a:extLst>
          </p:cNvPr>
          <p:cNvSpPr>
            <a:spLocks noGrp="1"/>
          </p:cNvSpPr>
          <p:nvPr>
            <p:ph type="sldNum" sz="quarter" idx="12"/>
          </p:nvPr>
        </p:nvSpPr>
        <p:spPr/>
        <p:txBody>
          <a:bodyPr/>
          <a:lstStyle/>
          <a:p>
            <a:fld id="{4C43EE2A-76AD-4F0B-AF17-34ED5FEB2BBB}" type="slidenum">
              <a:rPr lang="en-IN" smtClean="0"/>
              <a:t>‹#›</a:t>
            </a:fld>
            <a:endParaRPr lang="en-IN"/>
          </a:p>
        </p:txBody>
      </p:sp>
    </p:spTree>
    <p:extLst>
      <p:ext uri="{BB962C8B-B14F-4D97-AF65-F5344CB8AC3E}">
        <p14:creationId xmlns:p14="http://schemas.microsoft.com/office/powerpoint/2010/main" val="251517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3B0BE9-D19C-20AE-9C39-CE1734CDCE1B}"/>
              </a:ext>
            </a:extLst>
          </p:cNvPr>
          <p:cNvSpPr>
            <a:spLocks noGrp="1"/>
          </p:cNvSpPr>
          <p:nvPr>
            <p:ph type="dt" sz="half" idx="10"/>
          </p:nvPr>
        </p:nvSpPr>
        <p:spPr/>
        <p:txBody>
          <a:bodyPr/>
          <a:lstStyle/>
          <a:p>
            <a:fld id="{50CAB274-689B-4532-9FA5-8FA9B0CA92BA}" type="datetimeFigureOut">
              <a:rPr lang="en-IN" smtClean="0"/>
              <a:t>08-12-2023</a:t>
            </a:fld>
            <a:endParaRPr lang="en-IN"/>
          </a:p>
        </p:txBody>
      </p:sp>
      <p:sp>
        <p:nvSpPr>
          <p:cNvPr id="3" name="Footer Placeholder 2">
            <a:extLst>
              <a:ext uri="{FF2B5EF4-FFF2-40B4-BE49-F238E27FC236}">
                <a16:creationId xmlns:a16="http://schemas.microsoft.com/office/drawing/2014/main" id="{8BC66A24-D42E-CF76-6D8C-5165D32001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536380-F246-B65D-E008-B5FB04537298}"/>
              </a:ext>
            </a:extLst>
          </p:cNvPr>
          <p:cNvSpPr>
            <a:spLocks noGrp="1"/>
          </p:cNvSpPr>
          <p:nvPr>
            <p:ph type="sldNum" sz="quarter" idx="12"/>
          </p:nvPr>
        </p:nvSpPr>
        <p:spPr/>
        <p:txBody>
          <a:bodyPr/>
          <a:lstStyle/>
          <a:p>
            <a:fld id="{4C43EE2A-76AD-4F0B-AF17-34ED5FEB2BBB}" type="slidenum">
              <a:rPr lang="en-IN" smtClean="0"/>
              <a:t>‹#›</a:t>
            </a:fld>
            <a:endParaRPr lang="en-IN"/>
          </a:p>
        </p:txBody>
      </p:sp>
    </p:spTree>
    <p:extLst>
      <p:ext uri="{BB962C8B-B14F-4D97-AF65-F5344CB8AC3E}">
        <p14:creationId xmlns:p14="http://schemas.microsoft.com/office/powerpoint/2010/main" val="420089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2125-E5AD-0728-69F6-D22D45001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AAF647-111F-3965-4100-7E30C3BDB7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EE1540-0285-7D06-1AA1-4A2D8B2DD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0C18A-3157-BFE8-1BF9-2FB5D86129AC}"/>
              </a:ext>
            </a:extLst>
          </p:cNvPr>
          <p:cNvSpPr>
            <a:spLocks noGrp="1"/>
          </p:cNvSpPr>
          <p:nvPr>
            <p:ph type="dt" sz="half" idx="10"/>
          </p:nvPr>
        </p:nvSpPr>
        <p:spPr/>
        <p:txBody>
          <a:bodyPr/>
          <a:lstStyle/>
          <a:p>
            <a:fld id="{50CAB274-689B-4532-9FA5-8FA9B0CA92BA}" type="datetimeFigureOut">
              <a:rPr lang="en-IN" smtClean="0"/>
              <a:t>08-12-2023</a:t>
            </a:fld>
            <a:endParaRPr lang="en-IN"/>
          </a:p>
        </p:txBody>
      </p:sp>
      <p:sp>
        <p:nvSpPr>
          <p:cNvPr id="6" name="Footer Placeholder 5">
            <a:extLst>
              <a:ext uri="{FF2B5EF4-FFF2-40B4-BE49-F238E27FC236}">
                <a16:creationId xmlns:a16="http://schemas.microsoft.com/office/drawing/2014/main" id="{ED994A81-E8DD-ECD5-33BF-420B50B44A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F5C615-EFA7-48B4-EBD0-10B3E40537A5}"/>
              </a:ext>
            </a:extLst>
          </p:cNvPr>
          <p:cNvSpPr>
            <a:spLocks noGrp="1"/>
          </p:cNvSpPr>
          <p:nvPr>
            <p:ph type="sldNum" sz="quarter" idx="12"/>
          </p:nvPr>
        </p:nvSpPr>
        <p:spPr/>
        <p:txBody>
          <a:bodyPr/>
          <a:lstStyle/>
          <a:p>
            <a:fld id="{4C43EE2A-76AD-4F0B-AF17-34ED5FEB2BBB}" type="slidenum">
              <a:rPr lang="en-IN" smtClean="0"/>
              <a:t>‹#›</a:t>
            </a:fld>
            <a:endParaRPr lang="en-IN"/>
          </a:p>
        </p:txBody>
      </p:sp>
    </p:spTree>
    <p:extLst>
      <p:ext uri="{BB962C8B-B14F-4D97-AF65-F5344CB8AC3E}">
        <p14:creationId xmlns:p14="http://schemas.microsoft.com/office/powerpoint/2010/main" val="193066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15D0-508C-7464-C143-DDABD71811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BE4BDC-F4A3-CFE3-0A4B-E65AA5E58A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CF2233-6B09-086A-FBAE-F318CFD52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42DC1-1314-861D-C0BD-0DC8E882437A}"/>
              </a:ext>
            </a:extLst>
          </p:cNvPr>
          <p:cNvSpPr>
            <a:spLocks noGrp="1"/>
          </p:cNvSpPr>
          <p:nvPr>
            <p:ph type="dt" sz="half" idx="10"/>
          </p:nvPr>
        </p:nvSpPr>
        <p:spPr/>
        <p:txBody>
          <a:bodyPr/>
          <a:lstStyle/>
          <a:p>
            <a:fld id="{50CAB274-689B-4532-9FA5-8FA9B0CA92BA}" type="datetimeFigureOut">
              <a:rPr lang="en-IN" smtClean="0"/>
              <a:t>08-12-2023</a:t>
            </a:fld>
            <a:endParaRPr lang="en-IN"/>
          </a:p>
        </p:txBody>
      </p:sp>
      <p:sp>
        <p:nvSpPr>
          <p:cNvPr id="6" name="Footer Placeholder 5">
            <a:extLst>
              <a:ext uri="{FF2B5EF4-FFF2-40B4-BE49-F238E27FC236}">
                <a16:creationId xmlns:a16="http://schemas.microsoft.com/office/drawing/2014/main" id="{9469D99E-081B-0FE5-5204-6B772A4EF4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EE184F-F25F-F7CB-EB71-D3ABD17593D3}"/>
              </a:ext>
            </a:extLst>
          </p:cNvPr>
          <p:cNvSpPr>
            <a:spLocks noGrp="1"/>
          </p:cNvSpPr>
          <p:nvPr>
            <p:ph type="sldNum" sz="quarter" idx="12"/>
          </p:nvPr>
        </p:nvSpPr>
        <p:spPr/>
        <p:txBody>
          <a:bodyPr/>
          <a:lstStyle/>
          <a:p>
            <a:fld id="{4C43EE2A-76AD-4F0B-AF17-34ED5FEB2BBB}" type="slidenum">
              <a:rPr lang="en-IN" smtClean="0"/>
              <a:t>‹#›</a:t>
            </a:fld>
            <a:endParaRPr lang="en-IN"/>
          </a:p>
        </p:txBody>
      </p:sp>
    </p:spTree>
    <p:extLst>
      <p:ext uri="{BB962C8B-B14F-4D97-AF65-F5344CB8AC3E}">
        <p14:creationId xmlns:p14="http://schemas.microsoft.com/office/powerpoint/2010/main" val="127907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4FA565-4B36-9858-9AD8-1640F032C1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9A295A-AB46-59EB-DA93-6F21D7E35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E87D2-7B17-B6AC-8F84-4F3E8B5124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AB274-689B-4532-9FA5-8FA9B0CA92BA}" type="datetimeFigureOut">
              <a:rPr lang="en-IN" smtClean="0"/>
              <a:t>08-12-2023</a:t>
            </a:fld>
            <a:endParaRPr lang="en-IN"/>
          </a:p>
        </p:txBody>
      </p:sp>
      <p:sp>
        <p:nvSpPr>
          <p:cNvPr id="5" name="Footer Placeholder 4">
            <a:extLst>
              <a:ext uri="{FF2B5EF4-FFF2-40B4-BE49-F238E27FC236}">
                <a16:creationId xmlns:a16="http://schemas.microsoft.com/office/drawing/2014/main" id="{C0F5FDEF-395C-8C32-A321-03D7DA4E8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A5892D-A976-F8A6-9FC1-79F9A4BFD5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3EE2A-76AD-4F0B-AF17-34ED5FEB2BBB}" type="slidenum">
              <a:rPr lang="en-IN" smtClean="0"/>
              <a:t>‹#›</a:t>
            </a:fld>
            <a:endParaRPr lang="en-IN"/>
          </a:p>
        </p:txBody>
      </p:sp>
    </p:spTree>
    <p:extLst>
      <p:ext uri="{BB962C8B-B14F-4D97-AF65-F5344CB8AC3E}">
        <p14:creationId xmlns:p14="http://schemas.microsoft.com/office/powerpoint/2010/main" val="186075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D9A4-47D0-682C-F6AF-C0C9599F73FE}"/>
              </a:ext>
            </a:extLst>
          </p:cNvPr>
          <p:cNvSpPr>
            <a:spLocks noGrp="1"/>
          </p:cNvSpPr>
          <p:nvPr>
            <p:ph type="ctrTitle"/>
          </p:nvPr>
        </p:nvSpPr>
        <p:spPr/>
        <p:txBody>
          <a:bodyPr/>
          <a:lstStyle/>
          <a:p>
            <a:r>
              <a:rPr lang="en-US" dirty="0"/>
              <a:t>Aws Assume Role</a:t>
            </a:r>
            <a:endParaRPr lang="en-IN" dirty="0"/>
          </a:p>
        </p:txBody>
      </p:sp>
      <p:sp>
        <p:nvSpPr>
          <p:cNvPr id="3" name="Subtitle 2">
            <a:extLst>
              <a:ext uri="{FF2B5EF4-FFF2-40B4-BE49-F238E27FC236}">
                <a16:creationId xmlns:a16="http://schemas.microsoft.com/office/drawing/2014/main" id="{1C74F205-699A-6D5C-5F8B-A870523E8351}"/>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73082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9562-B38D-D6B4-C68C-1CEBE55FA5EF}"/>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0826046E-E0A3-F1CE-D26D-F138219A4167}"/>
              </a:ext>
            </a:extLst>
          </p:cNvPr>
          <p:cNvSpPr>
            <a:spLocks noGrp="1"/>
          </p:cNvSpPr>
          <p:nvPr>
            <p:ph idx="1"/>
          </p:nvPr>
        </p:nvSpPr>
        <p:spPr/>
        <p:txBody>
          <a:bodyPr>
            <a:normAutofit lnSpcReduction="10000"/>
          </a:bodyPr>
          <a:lstStyle/>
          <a:p>
            <a:r>
              <a:rPr lang="en-US" dirty="0"/>
              <a:t>AWS </a:t>
            </a:r>
            <a:r>
              <a:rPr lang="en-US" dirty="0" err="1"/>
              <a:t>AssumeRole</a:t>
            </a:r>
            <a:r>
              <a:rPr lang="en-US" dirty="0"/>
              <a:t> allows you to grant temporary credentials with additional privileges to users as needed, following the principle of least privilege</a:t>
            </a:r>
          </a:p>
          <a:p>
            <a:r>
              <a:rPr lang="en-US" dirty="0"/>
              <a:t>.To configure </a:t>
            </a:r>
            <a:r>
              <a:rPr lang="en-US" dirty="0" err="1"/>
              <a:t>AssumeRole</a:t>
            </a:r>
            <a:r>
              <a:rPr lang="en-US" dirty="0"/>
              <a:t> access, you must define an IAM role that specifies the privileges that it grants and which entities can assume it.</a:t>
            </a:r>
          </a:p>
          <a:p>
            <a:r>
              <a:rPr lang="en-US" dirty="0"/>
              <a:t>Prerequires:</a:t>
            </a:r>
          </a:p>
          <a:p>
            <a:pPr lvl="1"/>
            <a:r>
              <a:rPr lang="en-US" dirty="0"/>
              <a:t>Two </a:t>
            </a:r>
            <a:r>
              <a:rPr lang="en-US" dirty="0" err="1"/>
              <a:t>aws</a:t>
            </a:r>
            <a:r>
              <a:rPr lang="en-US" dirty="0"/>
              <a:t> account</a:t>
            </a:r>
          </a:p>
          <a:p>
            <a:pPr lvl="1"/>
            <a:r>
              <a:rPr lang="en-US" dirty="0"/>
              <a:t>Source and destination id</a:t>
            </a:r>
          </a:p>
          <a:p>
            <a:pPr lvl="1"/>
            <a:r>
              <a:rPr lang="en-US" dirty="0"/>
              <a:t>you must first create the IAM role that grants privileges to resources within that same account, and specifies which entities can access it (whether in that account or in another AWS account)</a:t>
            </a:r>
          </a:p>
          <a:p>
            <a:pPr lvl="1"/>
            <a:endParaRPr lang="en-US" dirty="0"/>
          </a:p>
          <a:p>
            <a:pPr lvl="1"/>
            <a:endParaRPr lang="en-US" dirty="0"/>
          </a:p>
          <a:p>
            <a:pPr lvl="1"/>
            <a:endParaRPr lang="en-US" dirty="0"/>
          </a:p>
          <a:p>
            <a:endParaRPr lang="en-IN" dirty="0"/>
          </a:p>
        </p:txBody>
      </p:sp>
    </p:spTree>
    <p:extLst>
      <p:ext uri="{BB962C8B-B14F-4D97-AF65-F5344CB8AC3E}">
        <p14:creationId xmlns:p14="http://schemas.microsoft.com/office/powerpoint/2010/main" val="130299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CCF4-C370-A26A-E3A2-2BBD2064872E}"/>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5198B76B-8ED5-05CA-A7F4-A8BC9AFB3039}"/>
              </a:ext>
            </a:extLst>
          </p:cNvPr>
          <p:cNvSpPr>
            <a:spLocks noGrp="1"/>
          </p:cNvSpPr>
          <p:nvPr>
            <p:ph idx="1"/>
          </p:nvPr>
        </p:nvSpPr>
        <p:spPr/>
        <p:txBody>
          <a:bodyPr/>
          <a:lstStyle/>
          <a:p>
            <a:r>
              <a:rPr lang="en-US" dirty="0"/>
              <a:t>The source account refers to the account you will work in when you run terraform apply. </a:t>
            </a:r>
          </a:p>
          <a:p>
            <a:r>
              <a:rPr lang="en-US" dirty="0"/>
              <a:t>The destination account refers to the account in which you will create the IAM role for </a:t>
            </a:r>
            <a:r>
              <a:rPr lang="en-US" dirty="0" err="1"/>
              <a:t>AssumeRole</a:t>
            </a:r>
            <a:r>
              <a:rPr lang="en-US" dirty="0"/>
              <a:t> access and ultimately provision your EC2 instance.</a:t>
            </a:r>
            <a:endParaRPr lang="en-IN" dirty="0"/>
          </a:p>
        </p:txBody>
      </p:sp>
    </p:spTree>
    <p:extLst>
      <p:ext uri="{BB962C8B-B14F-4D97-AF65-F5344CB8AC3E}">
        <p14:creationId xmlns:p14="http://schemas.microsoft.com/office/powerpoint/2010/main" val="224636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E48F-5B83-FCAB-C084-C822A452188B}"/>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43AF8880-588A-4A30-3FDA-D75E188562D7}"/>
              </a:ext>
            </a:extLst>
          </p:cNvPr>
          <p:cNvSpPr>
            <a:spLocks noGrp="1"/>
          </p:cNvSpPr>
          <p:nvPr>
            <p:ph idx="1"/>
          </p:nvPr>
        </p:nvSpPr>
        <p:spPr/>
        <p:txBody>
          <a:bodyPr/>
          <a:lstStyle/>
          <a:p>
            <a:pPr marL="0" indent="0">
              <a:buNone/>
            </a:pPr>
            <a:r>
              <a:rPr lang="en-US" dirty="0"/>
              <a:t>[source]</a:t>
            </a:r>
          </a:p>
          <a:p>
            <a:pPr marL="0" indent="0">
              <a:buNone/>
            </a:pPr>
            <a:r>
              <a:rPr lang="en-US" dirty="0" err="1"/>
              <a:t>aws_access_key_id</a:t>
            </a:r>
            <a:r>
              <a:rPr lang="en-US" dirty="0"/>
              <a:t>=&lt;ACCOUNT 1 KEY&gt;</a:t>
            </a:r>
          </a:p>
          <a:p>
            <a:pPr marL="0" indent="0">
              <a:buNone/>
            </a:pPr>
            <a:r>
              <a:rPr lang="en-US" dirty="0" err="1"/>
              <a:t>aws_secret_access_key</a:t>
            </a:r>
            <a:r>
              <a:rPr lang="en-US" dirty="0"/>
              <a:t>=&lt;ACCOUNT 1 SECRET KEY&gt;</a:t>
            </a:r>
          </a:p>
          <a:p>
            <a:pPr marL="0" indent="0">
              <a:buNone/>
            </a:pPr>
            <a:endParaRPr lang="en-US" dirty="0"/>
          </a:p>
          <a:p>
            <a:pPr marL="0" indent="0">
              <a:buNone/>
            </a:pPr>
            <a:r>
              <a:rPr lang="en-US" dirty="0"/>
              <a:t>[destination]</a:t>
            </a:r>
          </a:p>
          <a:p>
            <a:pPr marL="0" indent="0">
              <a:buNone/>
            </a:pPr>
            <a:r>
              <a:rPr lang="en-US" dirty="0" err="1"/>
              <a:t>aws_access_key_id</a:t>
            </a:r>
            <a:r>
              <a:rPr lang="en-US" dirty="0"/>
              <a:t>=&lt;ACCOUNT 2 KEY&gt;</a:t>
            </a:r>
          </a:p>
          <a:p>
            <a:pPr marL="0" indent="0">
              <a:buNone/>
            </a:pPr>
            <a:r>
              <a:rPr lang="en-US" dirty="0" err="1"/>
              <a:t>aws_secret_access_key</a:t>
            </a:r>
            <a:r>
              <a:rPr lang="en-US" dirty="0"/>
              <a:t>=&lt;ACCOUNT 2 SECRET KEY&gt;</a:t>
            </a:r>
          </a:p>
          <a:p>
            <a:pPr marL="0" indent="0">
              <a:buNone/>
            </a:pPr>
            <a:endParaRPr lang="en-IN" dirty="0"/>
          </a:p>
        </p:txBody>
      </p:sp>
    </p:spTree>
    <p:extLst>
      <p:ext uri="{BB962C8B-B14F-4D97-AF65-F5344CB8AC3E}">
        <p14:creationId xmlns:p14="http://schemas.microsoft.com/office/powerpoint/2010/main" val="190976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67F5-02B6-831E-ED86-4D82CB04F767}"/>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964D0057-09BD-FCCE-FCD1-59B8FF1566AA}"/>
              </a:ext>
            </a:extLst>
          </p:cNvPr>
          <p:cNvSpPr>
            <a:spLocks noGrp="1"/>
          </p:cNvSpPr>
          <p:nvPr>
            <p:ph idx="1"/>
          </p:nvPr>
        </p:nvSpPr>
        <p:spPr/>
        <p:txBody>
          <a:bodyPr/>
          <a:lstStyle/>
          <a:p>
            <a:r>
              <a:rPr lang="en-US" dirty="0"/>
              <a:t>To allow users in a different AWS account to assume a role, you must define an </a:t>
            </a:r>
            <a:r>
              <a:rPr lang="en-US" dirty="0" err="1"/>
              <a:t>AssumeRole</a:t>
            </a:r>
            <a:r>
              <a:rPr lang="en-US" dirty="0"/>
              <a:t> policy for </a:t>
            </a:r>
            <a:r>
              <a:rPr lang="en-US"/>
              <a:t>that account. </a:t>
            </a:r>
            <a:endParaRPr lang="en-US" dirty="0"/>
          </a:p>
          <a:p>
            <a:r>
              <a:rPr lang="en-US" dirty="0"/>
              <a:t>This configuration uses the </a:t>
            </a:r>
            <a:r>
              <a:rPr lang="en-US" dirty="0" err="1"/>
              <a:t>aws_caller_identity</a:t>
            </a:r>
            <a:r>
              <a:rPr lang="en-US" dirty="0"/>
              <a:t> data source to access the source account's ID. </a:t>
            </a:r>
          </a:p>
          <a:p>
            <a:r>
              <a:rPr lang="en-US" dirty="0"/>
              <a:t>The </a:t>
            </a:r>
            <a:r>
              <a:rPr lang="en-US" dirty="0" err="1"/>
              <a:t>aws_iam_policy_document.assume_role</a:t>
            </a:r>
            <a:r>
              <a:rPr lang="en-US" dirty="0"/>
              <a:t> defines a policy that allows all users of the source account to use any role with the policy attached.</a:t>
            </a:r>
            <a:endParaRPr lang="en-IN" dirty="0"/>
          </a:p>
        </p:txBody>
      </p:sp>
    </p:spTree>
    <p:extLst>
      <p:ext uri="{BB962C8B-B14F-4D97-AF65-F5344CB8AC3E}">
        <p14:creationId xmlns:p14="http://schemas.microsoft.com/office/powerpoint/2010/main" val="27276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8259-F860-0984-964E-EF5B314BB4B8}"/>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4882C19C-6D89-5D24-C0A3-58C07E500554}"/>
              </a:ext>
            </a:extLst>
          </p:cNvPr>
          <p:cNvSpPr>
            <a:spLocks noGrp="1"/>
          </p:cNvSpPr>
          <p:nvPr>
            <p:ph idx="1"/>
          </p:nvPr>
        </p:nvSpPr>
        <p:spPr/>
        <p:txBody>
          <a:bodyPr/>
          <a:lstStyle/>
          <a:p>
            <a:r>
              <a:rPr lang="en-US" dirty="0"/>
              <a:t>The </a:t>
            </a:r>
            <a:r>
              <a:rPr lang="en-US" dirty="0" err="1"/>
              <a:t>aws_iam_role.assume_role</a:t>
            </a:r>
            <a:r>
              <a:rPr lang="en-US" dirty="0"/>
              <a:t> resource references the </a:t>
            </a:r>
            <a:r>
              <a:rPr lang="en-US" dirty="0" err="1"/>
              <a:t>aws_iam_policy_document.assume_role</a:t>
            </a:r>
            <a:r>
              <a:rPr lang="en-US" dirty="0"/>
              <a:t> for its </a:t>
            </a:r>
            <a:r>
              <a:rPr lang="en-US" dirty="0" err="1"/>
              <a:t>assume_role_policy</a:t>
            </a:r>
            <a:r>
              <a:rPr lang="en-US" dirty="0"/>
              <a:t> argument, allowing the entities specified in that policy to assume this role. </a:t>
            </a:r>
          </a:p>
          <a:p>
            <a:r>
              <a:rPr lang="en-US" dirty="0"/>
              <a:t>It defines the granted privileges in the destination account through the </a:t>
            </a:r>
            <a:r>
              <a:rPr lang="en-US" dirty="0" err="1"/>
              <a:t>managed_policy_arns</a:t>
            </a:r>
            <a:r>
              <a:rPr lang="en-US" dirty="0"/>
              <a:t> argument. In this case, the role grants users in the source account full EC2 access in the destination account by referencing the aws_iam_policy.ec2 data source.</a:t>
            </a:r>
            <a:endParaRPr lang="en-IN" dirty="0"/>
          </a:p>
        </p:txBody>
      </p:sp>
    </p:spTree>
    <p:extLst>
      <p:ext uri="{BB962C8B-B14F-4D97-AF65-F5344CB8AC3E}">
        <p14:creationId xmlns:p14="http://schemas.microsoft.com/office/powerpoint/2010/main" val="118005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16EE-1565-4936-9B27-D1D0EDA7F1A7}"/>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549D3025-2C59-6826-900B-7BB3A223A250}"/>
              </a:ext>
            </a:extLst>
          </p:cNvPr>
          <p:cNvSpPr>
            <a:spLocks noGrp="1"/>
          </p:cNvSpPr>
          <p:nvPr>
            <p:ph idx="1"/>
          </p:nvPr>
        </p:nvSpPr>
        <p:spPr/>
        <p:txBody>
          <a:bodyPr/>
          <a:lstStyle/>
          <a:p>
            <a:pPr marL="0" indent="0">
              <a:buNone/>
            </a:pPr>
            <a:r>
              <a:rPr lang="en-US" dirty="0"/>
              <a:t>provider "</a:t>
            </a:r>
            <a:r>
              <a:rPr lang="en-US" dirty="0" err="1"/>
              <a:t>aws</a:t>
            </a:r>
            <a:r>
              <a:rPr lang="en-US" dirty="0"/>
              <a:t>" {</a:t>
            </a:r>
          </a:p>
          <a:p>
            <a:pPr marL="0" indent="0">
              <a:buNone/>
            </a:pPr>
            <a:r>
              <a:rPr lang="en-US" dirty="0"/>
              <a:t>  region  = "us-east-2"</a:t>
            </a:r>
          </a:p>
          <a:p>
            <a:pPr marL="0" indent="0">
              <a:buNone/>
            </a:pPr>
            <a:r>
              <a:rPr lang="en-US" dirty="0"/>
              <a:t>  profile = "source"</a:t>
            </a:r>
          </a:p>
          <a:p>
            <a:pPr marL="0" indent="0">
              <a:buNone/>
            </a:pPr>
            <a:endParaRPr lang="en-US" dirty="0"/>
          </a:p>
          <a:p>
            <a:pPr marL="0" indent="0">
              <a:buNone/>
            </a:pPr>
            <a:r>
              <a:rPr lang="en-US" dirty="0"/>
              <a:t>  </a:t>
            </a:r>
            <a:r>
              <a:rPr lang="en-US" dirty="0" err="1"/>
              <a:t>assume_role</a:t>
            </a:r>
            <a:r>
              <a:rPr lang="en-US" dirty="0"/>
              <a:t> {</a:t>
            </a:r>
          </a:p>
          <a:p>
            <a:pPr marL="0" indent="0">
              <a:buNone/>
            </a:pPr>
            <a:r>
              <a:rPr lang="en-US" dirty="0"/>
              <a:t>    </a:t>
            </a:r>
            <a:r>
              <a:rPr lang="en-US" dirty="0" err="1"/>
              <a:t>role_arn</a:t>
            </a:r>
            <a:r>
              <a:rPr lang="en-US" dirty="0"/>
              <a:t> = "&lt;ROLE_ARN&gt;"</a:t>
            </a:r>
          </a:p>
          <a:p>
            <a:pPr marL="0" indent="0">
              <a:buNone/>
            </a:pPr>
            <a:r>
              <a:rPr lang="en-US" dirty="0"/>
              <a:t>  }</a:t>
            </a:r>
          </a:p>
          <a:p>
            <a:pPr marL="0" indent="0">
              <a:buNone/>
            </a:pPr>
            <a:r>
              <a:rPr lang="en-US"/>
              <a:t>}</a:t>
            </a:r>
            <a:endParaRPr lang="en-IN" dirty="0"/>
          </a:p>
        </p:txBody>
      </p:sp>
    </p:spTree>
    <p:extLst>
      <p:ext uri="{BB962C8B-B14F-4D97-AF65-F5344CB8AC3E}">
        <p14:creationId xmlns:p14="http://schemas.microsoft.com/office/powerpoint/2010/main" val="2220566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403</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Aws Assume Role</vt:lpstr>
      <vt:lpstr>Overview</vt:lpstr>
      <vt:lpstr>..</vt:lpstr>
      <vt:lpstr>..</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Assume Role</dc:title>
  <dc:creator>john test</dc:creator>
  <cp:lastModifiedBy>john test</cp:lastModifiedBy>
  <cp:revision>5</cp:revision>
  <dcterms:created xsi:type="dcterms:W3CDTF">2023-12-07T15:58:13Z</dcterms:created>
  <dcterms:modified xsi:type="dcterms:W3CDTF">2023-12-08T03:07:55Z</dcterms:modified>
</cp:coreProperties>
</file>