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1DA1-8CC0-D064-1749-6F6F3995C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87E72-F35E-223F-A629-EA1B55B2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B007-3A8C-B697-4E1C-EB037131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72C8-CBA8-8F9C-5461-CF0A2C94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A841-9244-DF2C-941E-CC7E10F7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8D7B-F68C-F14F-E633-D8B8CC6A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F27C4-B86A-5B67-A4D2-9E7C53917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8D9C-B45B-0802-4E16-B65231AB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3952-FBC2-107F-6D9F-CE2BB17A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6B07-7944-9372-D74B-8DB25740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C94DF-CAE0-8AB8-FE9E-6E542D2C3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CE254-DE44-BBDD-4FAF-94DC35774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34EC-62F9-C397-D704-B648C618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C69B-D59E-87FF-B45D-D574A0E8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2B80-B264-4D27-02CF-A5C7E985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8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5D08-F474-D0A2-62DF-17F341B0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25F9-F02A-AEFD-490F-3E1E58FF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706B-9899-E3DB-CB55-A2F5E8D9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6DC4-6427-3E0C-964B-F0D17F8B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4D4D-AACC-D50A-4276-03BD0FD1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4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188E-F8CC-947F-082F-73A928C8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63DC-DE93-893F-F97E-B4DB6F3C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81F0B-A285-5AE8-CF45-1344D11B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F3BC-071D-9EFD-CBA5-13D97CBA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5EA6-D263-C5B3-E515-09F74DC4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2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DE88-21D3-A353-6FEC-336E6A7D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42D2-701E-2BCD-50E5-B007F0C4E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21C7E-D7E1-041C-DCA3-0D9E5516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A9686-4905-D9AC-F707-D979FB84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F6C3-C028-9387-DAFC-04085388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E64F7-F83B-888A-FEED-5E7A93FF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9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BC3F-28B9-9EE9-2661-24D21F2E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4BCE-EB62-5EBB-EDB7-F78553C8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9CCC-8A0C-9902-F66A-4D6D9E99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EB980-888D-84D7-6058-4F5D847B6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3D2D8-AC16-DC42-34D2-F48A99CD7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F2570-7246-46B1-023F-C324023F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9B9F0-AABF-E417-7BEE-850560A5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2615D-C8FD-8CCE-732F-D23F0956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52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510D-C34B-4544-4590-B5CCDF74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FB661-8250-B83D-3588-AD2E2012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3A681-0E0C-F8AF-C065-999ACC4C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B6231-4DA1-F794-16ED-2A913CD8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7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7ECD6-8FB5-7107-36CC-72271FAC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7C7FB-FE4B-89DD-7D60-512971BB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2A2FA-CCFF-014E-AA58-506990E4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3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8285-69E7-6D14-5B86-0EC41490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9407-46B5-02F7-B096-9FADFA8E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ABBB8-34B7-A7B4-406E-816B1427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E80-383B-3C4D-A090-F9A281E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247D5-00AD-7C3A-5317-50FCA6D4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4FD0D-4ED0-317E-C639-F7AEBFBE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5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F988-D614-FCEB-A9C9-670F14BD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207C-21CE-FA25-FE6A-94B8DA548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77BCC-3733-2606-6C85-DD06A90B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DD4E-6C03-FF29-BF5F-136CC9D2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8942D-2221-EA02-AE82-026E9E9C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B5F6-74CF-9950-6DF7-593C4716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92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76BF-5339-D851-BAF2-4F5AD34C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CBAD2-DB46-7461-F21B-344CD57A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64D5D-0EBE-9B37-DEF1-B40E3150A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1C2A-AB27-4CFB-BCC2-93879648D5FE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AE75-5711-4122-7DC3-C99B4976A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6EBC-FA74-FBFC-9094-7BBA2CCAB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9018-FFD9-4C13-A6C4-F8EEA085B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6828-4957-279B-51A3-F88269C43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F267-701A-B224-7B12-05A0864CC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77948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F73C-7E45-F790-390A-AC405EE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F5C5-AAE5-4178-DB0C-41FB0B95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Terraform, a "resource type" refers to the type of infrastructure resource that you are managing. </a:t>
            </a:r>
          </a:p>
          <a:p>
            <a:r>
              <a:rPr lang="en-US" dirty="0"/>
              <a:t>Terraform uses resource types to define the various components of your infrastructure, such as virtual machines, networks, databases, and more.</a:t>
            </a:r>
          </a:p>
          <a:p>
            <a:r>
              <a:rPr lang="en-US" dirty="0"/>
              <a:t> Each resource type corresponds to a specific provider, and providers are responsible for interacting with APIs of different cloud or infrastructure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32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02AB-DD44-F478-9F2E-647F730F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3319-7C59-2834-E855-75CEF6A3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aws_instance</a:t>
            </a:r>
            <a:r>
              <a:rPr lang="en-US" dirty="0"/>
              <a:t>: Represents an EC2 instance.</a:t>
            </a:r>
          </a:p>
          <a:p>
            <a:r>
              <a:rPr lang="en-US" dirty="0" err="1"/>
              <a:t>aws_security_group</a:t>
            </a:r>
            <a:r>
              <a:rPr lang="en-US" dirty="0"/>
              <a:t>: Manages security groups.</a:t>
            </a:r>
          </a:p>
          <a:p>
            <a:r>
              <a:rPr lang="en-US" dirty="0" err="1"/>
              <a:t>aws_subnet</a:t>
            </a:r>
            <a:r>
              <a:rPr lang="en-US" dirty="0"/>
              <a:t>: Manages subnets.</a:t>
            </a:r>
          </a:p>
          <a:p>
            <a:r>
              <a:rPr lang="en-US" dirty="0"/>
              <a:t>aws_s3_bucket: Manages an S3 bucket.</a:t>
            </a:r>
          </a:p>
          <a:p>
            <a:r>
              <a:rPr lang="en-US" dirty="0" err="1"/>
              <a:t>aws_rds_instance</a:t>
            </a:r>
            <a:r>
              <a:rPr lang="en-US" dirty="0"/>
              <a:t>: Represents an RDS database instance.</a:t>
            </a:r>
          </a:p>
          <a:p>
            <a:r>
              <a:rPr lang="en-US" dirty="0" err="1"/>
              <a:t>aws_key_pair</a:t>
            </a:r>
            <a:r>
              <a:rPr lang="en-US" dirty="0"/>
              <a:t>: Manages key pairs for SSH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6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9289-86C4-6688-4394-B44BCC57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Aws_key_pair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E3AE6-8A9A-73E8-9C7E-C7DBDE74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1" y="2258129"/>
            <a:ext cx="7484888" cy="3486329"/>
          </a:xfrm>
        </p:spPr>
      </p:pic>
    </p:spTree>
    <p:extLst>
      <p:ext uri="{BB962C8B-B14F-4D97-AF65-F5344CB8AC3E}">
        <p14:creationId xmlns:p14="http://schemas.microsoft.com/office/powerpoint/2010/main" val="220070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0533-AC8A-2B8A-A39B-CF6C4786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Run: terraform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B83BF-CF37-8E6C-6133-5AA873FC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89" y="1838960"/>
            <a:ext cx="8572941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A0AF-45B4-4F26-B600-F30D3C4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Vpc</a:t>
            </a:r>
            <a:r>
              <a:rPr lang="en-IN" dirty="0"/>
              <a:t> and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078-5FA6-7C44-CF47-D745B275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aws_vpc</a:t>
            </a:r>
            <a:r>
              <a:rPr lang="en-IN" dirty="0"/>
              <a:t>" "example"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= "10.0.0.0/16"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</a:t>
            </a:r>
            <a:r>
              <a:rPr lang="en-IN" dirty="0" err="1"/>
              <a:t>example_subnet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vpc_id</a:t>
            </a:r>
            <a:r>
              <a:rPr lang="en-IN" dirty="0"/>
              <a:t>                  = aws_vpc.example.id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             = "10.0.1.0/24"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availability_zone</a:t>
            </a:r>
            <a:r>
              <a:rPr lang="en-IN" dirty="0"/>
              <a:t>       = "us-west-1a"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map_public_ip_on_launch</a:t>
            </a:r>
            <a:r>
              <a:rPr lang="en-IN" dirty="0"/>
              <a:t> = true  # Set this to true if you want instances in this subnet to receive public IP addresses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tags = {</a:t>
            </a:r>
          </a:p>
          <a:p>
            <a:pPr marL="0" indent="0">
              <a:buNone/>
            </a:pPr>
            <a:r>
              <a:rPr lang="en-IN" dirty="0"/>
              <a:t>    Name = "example-subnet"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34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1A1A-85EC-A961-DE90-06D46936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AB86B-9860-CC64-5BD6-ECFE935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59" y="2008407"/>
            <a:ext cx="8838741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72B7-ADD1-07FC-4603-1B10821F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FDF26-94C6-4011-F2D2-5F2D2C64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19" y="2387600"/>
            <a:ext cx="8007762" cy="27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2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C634-0882-AB9A-41ED-13A8A6B5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  <a:r>
              <a:rPr lang="en-IN"/>
              <a:t>terraform apply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71705-521F-BD8F-52E8-7A92292D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86" y="2606632"/>
            <a:ext cx="7360028" cy="36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resources</vt:lpstr>
      <vt:lpstr>Resource</vt:lpstr>
      <vt:lpstr>Resource Type</vt:lpstr>
      <vt:lpstr>Aws_key_pair</vt:lpstr>
      <vt:lpstr>Run: terraform plan</vt:lpstr>
      <vt:lpstr>Vpc and subnet</vt:lpstr>
      <vt:lpstr>..</vt:lpstr>
      <vt:lpstr>Ec2 instance creation</vt:lpstr>
      <vt:lpstr>..terraform apply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resources</dc:title>
  <dc:creator>john test</dc:creator>
  <cp:lastModifiedBy>john test</cp:lastModifiedBy>
  <cp:revision>6</cp:revision>
  <dcterms:created xsi:type="dcterms:W3CDTF">2023-12-03T17:00:42Z</dcterms:created>
  <dcterms:modified xsi:type="dcterms:W3CDTF">2023-12-03T17:25:15Z</dcterms:modified>
</cp:coreProperties>
</file>