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4CBC-4B8E-F02E-CE1F-C1CACDEF1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4D6F1CBB-98F7-A581-487D-F1A6F920A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C0FEAA75-CAEF-B23E-C196-4986F670A29F}"/>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5" name="Footer Placeholder 4">
            <a:extLst>
              <a:ext uri="{FF2B5EF4-FFF2-40B4-BE49-F238E27FC236}">
                <a16:creationId xmlns:a16="http://schemas.microsoft.com/office/drawing/2014/main" id="{2B55538E-A618-FE2E-7397-734D6F7F30A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77006C7-B255-42FB-9D32-D45ACC52A1F3}"/>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167904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8745-9711-E9A9-3107-3438D257665F}"/>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E1C321A-30A8-264A-5DAA-12E571F9A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88A7B61B-F799-E841-9DBB-BC1FFC994958}"/>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5" name="Footer Placeholder 4">
            <a:extLst>
              <a:ext uri="{FF2B5EF4-FFF2-40B4-BE49-F238E27FC236}">
                <a16:creationId xmlns:a16="http://schemas.microsoft.com/office/drawing/2014/main" id="{FD6482A9-0025-21EA-D6FA-0136915A3F9B}"/>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FA19CD3-8E33-B6B7-9AAD-9D60387EC572}"/>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300038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00E3B-999E-8751-A1CC-CA1AC996AB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E3BD13D4-C906-1C75-FF8F-B3FA88C90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5705CA5-FFD2-C711-A023-A46B26B9CC6B}"/>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5" name="Footer Placeholder 4">
            <a:extLst>
              <a:ext uri="{FF2B5EF4-FFF2-40B4-BE49-F238E27FC236}">
                <a16:creationId xmlns:a16="http://schemas.microsoft.com/office/drawing/2014/main" id="{96C21158-6346-78C8-5991-8B903CDCBCEC}"/>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047EB4E-0E36-7D89-AB5B-63ADF7DCBD42}"/>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84231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EA7B-DB4A-7858-794B-FCFB265CABF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8A183290-8D3D-D8CB-F282-5B701FFE3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A3964CBD-0957-25B0-BD24-F8E19ADA863F}"/>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5" name="Footer Placeholder 4">
            <a:extLst>
              <a:ext uri="{FF2B5EF4-FFF2-40B4-BE49-F238E27FC236}">
                <a16:creationId xmlns:a16="http://schemas.microsoft.com/office/drawing/2014/main" id="{BDF76F76-78C4-2B88-9100-A5D61448CC7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92DF92C5-BDCA-E1E5-C5C1-A5FC239AA556}"/>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402082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27D3-07F2-552E-E58A-716191F4D3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4530CD2A-766E-67F8-016B-945E69883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6EF5D-F12A-2753-AD6E-EDFF14FA0881}"/>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5" name="Footer Placeholder 4">
            <a:extLst>
              <a:ext uri="{FF2B5EF4-FFF2-40B4-BE49-F238E27FC236}">
                <a16:creationId xmlns:a16="http://schemas.microsoft.com/office/drawing/2014/main" id="{0F3B9239-19AC-8FAC-5B16-68A8096A416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003E440-1952-D65A-1D75-D0DCB253E6B8}"/>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211503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7261-B904-D33E-C184-CD68DDAB3618}"/>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85D2C1D0-8669-5A3D-89B3-C075726AC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35089F37-C0C3-C39A-18AA-C4F4B4223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6618276B-1993-2927-5583-B71288562513}"/>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6" name="Footer Placeholder 5">
            <a:extLst>
              <a:ext uri="{FF2B5EF4-FFF2-40B4-BE49-F238E27FC236}">
                <a16:creationId xmlns:a16="http://schemas.microsoft.com/office/drawing/2014/main" id="{56E91FC1-F773-17B3-0ECE-EB933CEAA57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63528D05-9552-95AA-5330-16C896AE6992}"/>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259505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252-3A40-2823-DE2B-2EEE520BFE28}"/>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BE5A5769-DCD5-A88F-50DE-F9EDF459D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A102A-9985-F6FD-9B25-EFAE0BCDE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F93E7940-9E95-A52E-91C3-2EA613F99B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26627-0FD6-D157-B1B0-6E3BE999B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DD9E496A-3910-8164-9BCA-E048558DA980}"/>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8" name="Footer Placeholder 7">
            <a:extLst>
              <a:ext uri="{FF2B5EF4-FFF2-40B4-BE49-F238E27FC236}">
                <a16:creationId xmlns:a16="http://schemas.microsoft.com/office/drawing/2014/main" id="{91E6D747-5002-2E32-2F30-46B87A1AE762}"/>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0BB2F4F-E54B-601D-605A-395C147EF511}"/>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62743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9908-7617-1289-1B82-84C89781ACEE}"/>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84560C51-4BC7-9AA5-4680-C0109275EE67}"/>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4" name="Footer Placeholder 3">
            <a:extLst>
              <a:ext uri="{FF2B5EF4-FFF2-40B4-BE49-F238E27FC236}">
                <a16:creationId xmlns:a16="http://schemas.microsoft.com/office/drawing/2014/main" id="{F8EC3B55-107A-EC45-DBA4-E2FFAFBAAB02}"/>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C4EC9DA8-AC3E-B25E-A03C-0567FD46A6A4}"/>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266061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21E3C-FE27-530B-97A4-E7BFBA664095}"/>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3" name="Footer Placeholder 2">
            <a:extLst>
              <a:ext uri="{FF2B5EF4-FFF2-40B4-BE49-F238E27FC236}">
                <a16:creationId xmlns:a16="http://schemas.microsoft.com/office/drawing/2014/main" id="{0A1C116A-85E2-8886-FB47-15C757811A89}"/>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B680A14C-F05C-3CA1-E9A3-CD3E8C540F39}"/>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95177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FD9B-D6B2-B5E8-E0EF-2564B081F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7E8B0376-2061-A58B-596D-035AAEE22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82BDD1EB-34F2-EE09-F836-37B33A8BD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7D863-8BC9-9681-A62C-351C7ED662AB}"/>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6" name="Footer Placeholder 5">
            <a:extLst>
              <a:ext uri="{FF2B5EF4-FFF2-40B4-BE49-F238E27FC236}">
                <a16:creationId xmlns:a16="http://schemas.microsoft.com/office/drawing/2014/main" id="{69F52212-1750-432F-EDA6-3C3B9B669A9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7EC037C7-C55F-16DA-D772-AA0223543E8B}"/>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260279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251C-04BE-EFF1-CC48-7C1D65050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0EDA7CA5-BA6D-AF24-36B3-AF5C9F24F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134BB5E0-1959-6E9C-E42E-0B00ACB39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1829C-3AFF-E6BA-05D2-AB6BFB853A28}"/>
              </a:ext>
            </a:extLst>
          </p:cNvPr>
          <p:cNvSpPr>
            <a:spLocks noGrp="1"/>
          </p:cNvSpPr>
          <p:nvPr>
            <p:ph type="dt" sz="half" idx="10"/>
          </p:nvPr>
        </p:nvSpPr>
        <p:spPr/>
        <p:txBody>
          <a:bodyPr/>
          <a:lstStyle/>
          <a:p>
            <a:fld id="{B33ED1A0-9233-47DD-BB0D-F28685FE19B4}" type="datetimeFigureOut">
              <a:rPr lang="hi-IN" smtClean="0"/>
              <a:t>शुक्रवार, 19 ज्येष्ट 1945</a:t>
            </a:fld>
            <a:endParaRPr lang="hi-IN"/>
          </a:p>
        </p:txBody>
      </p:sp>
      <p:sp>
        <p:nvSpPr>
          <p:cNvPr id="6" name="Footer Placeholder 5">
            <a:extLst>
              <a:ext uri="{FF2B5EF4-FFF2-40B4-BE49-F238E27FC236}">
                <a16:creationId xmlns:a16="http://schemas.microsoft.com/office/drawing/2014/main" id="{E87C1EC8-702A-3D0F-D49F-3064047AAF8F}"/>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A13C84C5-DE62-3FAF-3A79-28DAECE1A1D4}"/>
              </a:ext>
            </a:extLst>
          </p:cNvPr>
          <p:cNvSpPr>
            <a:spLocks noGrp="1"/>
          </p:cNvSpPr>
          <p:nvPr>
            <p:ph type="sldNum" sz="quarter" idx="12"/>
          </p:nvPr>
        </p:nvSpPr>
        <p:spPr/>
        <p:txBody>
          <a:bodyPr/>
          <a:lstStyle/>
          <a:p>
            <a:fld id="{9B8517C4-4FC4-42D8-BBDC-22FA4B062B18}" type="slidenum">
              <a:rPr lang="hi-IN" smtClean="0"/>
              <a:t>‹#›</a:t>
            </a:fld>
            <a:endParaRPr lang="hi-IN"/>
          </a:p>
        </p:txBody>
      </p:sp>
    </p:spTree>
    <p:extLst>
      <p:ext uri="{BB962C8B-B14F-4D97-AF65-F5344CB8AC3E}">
        <p14:creationId xmlns:p14="http://schemas.microsoft.com/office/powerpoint/2010/main" val="359423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A8B0D-C20B-EF46-BA41-5D3410F24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94599AB6-178E-EDF8-C646-093FAA142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17A5FD9-43D7-BBD0-2BCA-0C6EB8B1A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ED1A0-9233-47DD-BB0D-F28685FE19B4}" type="datetimeFigureOut">
              <a:rPr lang="hi-IN" smtClean="0"/>
              <a:t>शुक्रवार, 19 ज्येष्ट 1945</a:t>
            </a:fld>
            <a:endParaRPr lang="hi-IN"/>
          </a:p>
        </p:txBody>
      </p:sp>
      <p:sp>
        <p:nvSpPr>
          <p:cNvPr id="5" name="Footer Placeholder 4">
            <a:extLst>
              <a:ext uri="{FF2B5EF4-FFF2-40B4-BE49-F238E27FC236}">
                <a16:creationId xmlns:a16="http://schemas.microsoft.com/office/drawing/2014/main" id="{8662F30B-2BAD-AB51-7B60-903DD72C4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658D75CF-C26C-ECAA-1354-D58EB1A2D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517C4-4FC4-42D8-BBDC-22FA4B062B18}" type="slidenum">
              <a:rPr lang="hi-IN" smtClean="0"/>
              <a:t>‹#›</a:t>
            </a:fld>
            <a:endParaRPr lang="hi-IN"/>
          </a:p>
        </p:txBody>
      </p:sp>
    </p:spTree>
    <p:extLst>
      <p:ext uri="{BB962C8B-B14F-4D97-AF65-F5344CB8AC3E}">
        <p14:creationId xmlns:p14="http://schemas.microsoft.com/office/powerpoint/2010/main" val="3558119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E10B-FC4A-FE63-3ACA-61E524CA324C}"/>
              </a:ext>
            </a:extLst>
          </p:cNvPr>
          <p:cNvSpPr>
            <a:spLocks noGrp="1"/>
          </p:cNvSpPr>
          <p:nvPr>
            <p:ph type="ctrTitle"/>
          </p:nvPr>
        </p:nvSpPr>
        <p:spPr/>
        <p:txBody>
          <a:bodyPr/>
          <a:lstStyle/>
          <a:p>
            <a:r>
              <a:rPr lang="en-US" dirty="0"/>
              <a:t>Challenges with the current state</a:t>
            </a:r>
            <a:endParaRPr lang="hi-IN" dirty="0"/>
          </a:p>
        </p:txBody>
      </p:sp>
      <p:sp>
        <p:nvSpPr>
          <p:cNvPr id="3" name="Subtitle 2">
            <a:extLst>
              <a:ext uri="{FF2B5EF4-FFF2-40B4-BE49-F238E27FC236}">
                <a16:creationId xmlns:a16="http://schemas.microsoft.com/office/drawing/2014/main" id="{F05075C6-D807-C0A0-B40A-C441350D63B7}"/>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48751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6C46-D4B7-09DD-2EFE-D2922227E49F}"/>
              </a:ext>
            </a:extLst>
          </p:cNvPr>
          <p:cNvSpPr>
            <a:spLocks noGrp="1"/>
          </p:cNvSpPr>
          <p:nvPr>
            <p:ph type="title"/>
          </p:nvPr>
        </p:nvSpPr>
        <p:spPr/>
        <p:txBody>
          <a:bodyPr/>
          <a:lstStyle/>
          <a:p>
            <a:r>
              <a:rPr lang="en-US" dirty="0"/>
              <a:t>Topics</a:t>
            </a:r>
            <a:endParaRPr lang="hi-IN" dirty="0"/>
          </a:p>
        </p:txBody>
      </p:sp>
      <p:sp>
        <p:nvSpPr>
          <p:cNvPr id="3" name="Content Placeholder 2">
            <a:extLst>
              <a:ext uri="{FF2B5EF4-FFF2-40B4-BE49-F238E27FC236}">
                <a16:creationId xmlns:a16="http://schemas.microsoft.com/office/drawing/2014/main" id="{9A33D67B-8E44-BAF8-57DC-177884E8DFCF}"/>
              </a:ext>
            </a:extLst>
          </p:cNvPr>
          <p:cNvSpPr>
            <a:spLocks noGrp="1"/>
          </p:cNvSpPr>
          <p:nvPr>
            <p:ph idx="1"/>
          </p:nvPr>
        </p:nvSpPr>
        <p:spPr>
          <a:xfrm>
            <a:off x="838200" y="1865382"/>
            <a:ext cx="10515600" cy="4351338"/>
          </a:xfrm>
        </p:spPr>
        <p:txBody>
          <a:bodyPr/>
          <a:lstStyle/>
          <a:p>
            <a:r>
              <a:rPr lang="en-US" dirty="0"/>
              <a:t>State drift</a:t>
            </a:r>
          </a:p>
          <a:p>
            <a:r>
              <a:rPr lang="en-US" dirty="0"/>
              <a:t>Circle dependency</a:t>
            </a:r>
          </a:p>
          <a:p>
            <a:r>
              <a:rPr lang="en-US" dirty="0"/>
              <a:t>Limited visibility of computed value</a:t>
            </a:r>
            <a:endParaRPr lang="hi-IN" dirty="0"/>
          </a:p>
        </p:txBody>
      </p:sp>
    </p:spTree>
    <p:extLst>
      <p:ext uri="{BB962C8B-B14F-4D97-AF65-F5344CB8AC3E}">
        <p14:creationId xmlns:p14="http://schemas.microsoft.com/office/powerpoint/2010/main" val="342725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56F2-4FA5-507A-2FD2-CDED9A238DDF}"/>
              </a:ext>
            </a:extLst>
          </p:cNvPr>
          <p:cNvSpPr>
            <a:spLocks noGrp="1"/>
          </p:cNvSpPr>
          <p:nvPr>
            <p:ph type="title"/>
          </p:nvPr>
        </p:nvSpPr>
        <p:spPr/>
        <p:txBody>
          <a:bodyPr/>
          <a:lstStyle/>
          <a:p>
            <a:r>
              <a:rPr lang="en-US" dirty="0"/>
              <a:t>State drift</a:t>
            </a:r>
            <a:endParaRPr lang="hi-IN" dirty="0"/>
          </a:p>
        </p:txBody>
      </p:sp>
      <p:sp>
        <p:nvSpPr>
          <p:cNvPr id="3" name="Content Placeholder 2">
            <a:extLst>
              <a:ext uri="{FF2B5EF4-FFF2-40B4-BE49-F238E27FC236}">
                <a16:creationId xmlns:a16="http://schemas.microsoft.com/office/drawing/2014/main" id="{0A715608-7836-E108-0B49-2813A1BA737D}"/>
              </a:ext>
            </a:extLst>
          </p:cNvPr>
          <p:cNvSpPr>
            <a:spLocks noGrp="1"/>
          </p:cNvSpPr>
          <p:nvPr>
            <p:ph idx="1"/>
          </p:nvPr>
        </p:nvSpPr>
        <p:spPr/>
        <p:txBody>
          <a:bodyPr/>
          <a:lstStyle/>
          <a:p>
            <a:r>
              <a:rPr lang="en-US" dirty="0"/>
              <a:t>State drift refers to a situation where the actual deployed infrastructure deviates from the expected or desired state defined in </a:t>
            </a:r>
            <a:r>
              <a:rPr lang="en-US" dirty="0" err="1"/>
              <a:t>Terraform's</a:t>
            </a:r>
            <a:r>
              <a:rPr lang="en-US" dirty="0"/>
              <a:t> configuration files. It occurs when changes are made to the infrastructure outside of Terraform, either manually or by other means, without updating the corresponding Terraform state.</a:t>
            </a:r>
          </a:p>
          <a:p>
            <a:r>
              <a:rPr lang="en-US" dirty="0"/>
              <a:t>To address state drift, it is crucial to reconcile the differences between the current state and the actual state of the infrastructure. This can involve importing the drifted resources into Terraform, using Terraform to manage the resources going forward, or taking other appropriate actions to align the infrastructure with the desired state. </a:t>
            </a:r>
            <a:endParaRPr lang="hi-IN" dirty="0"/>
          </a:p>
        </p:txBody>
      </p:sp>
    </p:spTree>
    <p:extLst>
      <p:ext uri="{BB962C8B-B14F-4D97-AF65-F5344CB8AC3E}">
        <p14:creationId xmlns:p14="http://schemas.microsoft.com/office/powerpoint/2010/main" val="349700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9B1F-B556-C378-A659-E7DD0A490F8B}"/>
              </a:ext>
            </a:extLst>
          </p:cNvPr>
          <p:cNvSpPr>
            <a:spLocks noGrp="1"/>
          </p:cNvSpPr>
          <p:nvPr>
            <p:ph type="title"/>
          </p:nvPr>
        </p:nvSpPr>
        <p:spPr/>
        <p:txBody>
          <a:bodyPr/>
          <a:lstStyle/>
          <a:p>
            <a:r>
              <a:rPr lang="en-US" dirty="0"/>
              <a:t>Circle dependency</a:t>
            </a:r>
            <a:endParaRPr lang="hi-IN" dirty="0"/>
          </a:p>
        </p:txBody>
      </p:sp>
      <p:sp>
        <p:nvSpPr>
          <p:cNvPr id="3" name="Content Placeholder 2">
            <a:extLst>
              <a:ext uri="{FF2B5EF4-FFF2-40B4-BE49-F238E27FC236}">
                <a16:creationId xmlns:a16="http://schemas.microsoft.com/office/drawing/2014/main" id="{B798E8A2-8FC3-49B0-990E-20573E1EBC35}"/>
              </a:ext>
            </a:extLst>
          </p:cNvPr>
          <p:cNvSpPr>
            <a:spLocks noGrp="1"/>
          </p:cNvSpPr>
          <p:nvPr>
            <p:ph idx="1"/>
          </p:nvPr>
        </p:nvSpPr>
        <p:spPr/>
        <p:txBody>
          <a:bodyPr/>
          <a:lstStyle/>
          <a:p>
            <a:r>
              <a:rPr lang="en-US" dirty="0"/>
              <a:t>A circular dependency, also known as a circular reference or cyclic dependency, occurs when two or more resources in a system depend on each other directly or indirectly. In the context of infrastructure provisioning with Terraform, a circular dependency can arise between Terraform resources defined in the configuration files.</a:t>
            </a:r>
          </a:p>
          <a:p>
            <a:r>
              <a:rPr lang="en-US" dirty="0"/>
              <a:t>Analyze the circular dependencies and restructure the resource relationships to remove the circular reference. This may involve splitting resources, introducing additional resources to break the circular chain, or redefining the dependencies.</a:t>
            </a:r>
            <a:endParaRPr lang="hi-IN" dirty="0"/>
          </a:p>
        </p:txBody>
      </p:sp>
    </p:spTree>
    <p:extLst>
      <p:ext uri="{BB962C8B-B14F-4D97-AF65-F5344CB8AC3E}">
        <p14:creationId xmlns:p14="http://schemas.microsoft.com/office/powerpoint/2010/main" val="187944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2672-BA7B-B402-7417-3F5E0C3EF8D8}"/>
              </a:ext>
            </a:extLst>
          </p:cNvPr>
          <p:cNvSpPr>
            <a:spLocks noGrp="1"/>
          </p:cNvSpPr>
          <p:nvPr>
            <p:ph type="title"/>
          </p:nvPr>
        </p:nvSpPr>
        <p:spPr/>
        <p:txBody>
          <a:bodyPr/>
          <a:lstStyle/>
          <a:p>
            <a:r>
              <a:rPr lang="en-US" dirty="0"/>
              <a:t>Limited visibility of computed value</a:t>
            </a:r>
            <a:br>
              <a:rPr lang="hi-IN" dirty="0"/>
            </a:br>
            <a:endParaRPr lang="hi-IN" dirty="0"/>
          </a:p>
        </p:txBody>
      </p:sp>
      <p:sp>
        <p:nvSpPr>
          <p:cNvPr id="3" name="Content Placeholder 2">
            <a:extLst>
              <a:ext uri="{FF2B5EF4-FFF2-40B4-BE49-F238E27FC236}">
                <a16:creationId xmlns:a16="http://schemas.microsoft.com/office/drawing/2014/main" id="{E1C2725E-1E53-2A05-65F8-14DD627D6DC2}"/>
              </a:ext>
            </a:extLst>
          </p:cNvPr>
          <p:cNvSpPr>
            <a:spLocks noGrp="1"/>
          </p:cNvSpPr>
          <p:nvPr>
            <p:ph idx="1"/>
          </p:nvPr>
        </p:nvSpPr>
        <p:spPr/>
        <p:txBody>
          <a:bodyPr/>
          <a:lstStyle/>
          <a:p>
            <a:r>
              <a:rPr lang="en-US" dirty="0"/>
              <a:t>In Terraform, computed values represent attributes or properties of resources that are derived or calculated based on other resource attributes or external data sources. While computed values are an essential part of managing infrastructure with Terraform, they can pose challenges when it comes to visibility and access.</a:t>
            </a:r>
          </a:p>
          <a:p>
            <a:r>
              <a:rPr lang="en-US"/>
              <a:t>Define Output Values: Explicitly define output values in your Terraform configuration to expose specific computed values that you need for external consumption or use in other systems</a:t>
            </a:r>
            <a:endParaRPr lang="hi-IN" dirty="0"/>
          </a:p>
        </p:txBody>
      </p:sp>
    </p:spTree>
    <p:extLst>
      <p:ext uri="{BB962C8B-B14F-4D97-AF65-F5344CB8AC3E}">
        <p14:creationId xmlns:p14="http://schemas.microsoft.com/office/powerpoint/2010/main" val="277442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302</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Challenges with the current state</vt:lpstr>
      <vt:lpstr>Topics</vt:lpstr>
      <vt:lpstr>State drift</vt:lpstr>
      <vt:lpstr>Circle dependency</vt:lpstr>
      <vt:lpstr>Limited visibility of computed value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with the current state</dc:title>
  <dc:creator>john</dc:creator>
  <cp:lastModifiedBy>john</cp:lastModifiedBy>
  <cp:revision>3</cp:revision>
  <dcterms:created xsi:type="dcterms:W3CDTF">2023-06-09T09:26:09Z</dcterms:created>
  <dcterms:modified xsi:type="dcterms:W3CDTF">2023-06-09T09:30:02Z</dcterms:modified>
</cp:coreProperties>
</file>