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9F8B-F6C6-C712-980C-E889D712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D562-840B-CE27-4FDD-6F8E804EE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222F-1343-65B6-AA34-024AA18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48CB-446C-A9A6-CC77-9AD266C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BFEF-1F56-D79A-7BDE-A2D885F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854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6AE5-8FBB-20B3-B9CD-9196E809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AF4BD-90A4-1C9D-7A25-9A53993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8C37-D199-068A-A510-C776580D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F8AA-4FF8-9C14-615D-8ECEF54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4AEF-00E9-E3D5-CF64-F86C4C8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552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0518-BAAF-2744-5E90-043C33899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DB00-57D7-D48C-F805-9A3E63FB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306E-9349-8BAF-3097-2650244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39C4-AAFD-AD5A-62DE-2B64934D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21B7-1BC5-FD1F-B96E-AE54CD5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9454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8BE4-57DD-E0E0-AFD2-373B45F1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229C-9245-FD4A-6D48-F43AE1B3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F743-AE86-0DCD-BF22-CD05F2B7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2AEF-172B-C3A5-F448-E81F48F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516A-A3E7-6CB8-E405-EFF335B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512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1258-C163-B190-BF5E-57EF3D5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4570-0B37-6143-8BD7-808F017C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A87D-8379-38D4-7731-C5EC9282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FE4-4C92-2080-332C-BED007E5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513C-C2CE-A33D-2DA7-D513C6A3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064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83E-F923-CAA7-0571-7FD6D0D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350F-918C-3D38-0090-89B8F7BA6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B4353-DDEE-FD12-F9D2-247C3044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1282-F70C-26C0-BF0D-8EC20CB5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FF6B-297B-EA10-4394-7250F0A3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0D2AD-CF53-B2FB-18B8-E04226C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75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DE36-5D01-4FCB-C699-0F9E7340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767D-7111-DDBC-00BF-63A4D824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9382D-3C7F-F701-76D0-7E104B68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38F0-1ABA-F740-BBCC-D914DE59B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230A9-56B9-7D91-BE02-3BAF84B4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A56B4-7B88-09E1-061D-4F18958F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AF51-FCF7-3717-63E9-21895048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A881D-072E-F036-F757-BFE57498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834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69C6-37F2-C9CD-B537-C2142A6F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CA9B4-440F-87D3-EA59-93B9B5FF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F2649-E365-844E-9F3F-68B78FC1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98243-51FE-09A2-EB44-42644EB2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22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F5FF-5ABC-0DD9-933C-27FC4F48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FC5A4-5703-47E7-ADC3-90FAFA1A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EDA7-A7E7-23EF-5FDA-B0F0C3A2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352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BBC-3309-B5B2-E4DE-EFEDE4BF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6B17-D53A-BDE6-1C56-D6E93A68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25A4-0232-0292-00A5-A13616BC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AF79-961E-E762-0714-6DF046C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A13D3-7680-ACC4-BBFC-8EBB787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7B386-60FA-3E91-FB2C-5148FE3D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06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0840-9FD9-D5D5-FE14-413CC4E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85B30-BF88-CDCC-94FB-A52B0445A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A41F6-8595-7140-D4A6-BC705DA0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76D5-6332-63DD-DF90-B4C835C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7631-ABD0-0793-730C-3042E976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264CB-8CB2-EDEE-6BBE-0B1AD07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675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39575-D869-A738-71EE-2E286FE3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8A8A-50FE-CD62-FF1D-C05E4BF7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ED60-A8AE-F47A-7491-ED856ED3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DB5F-D78F-4335-8634-6466F09E833A}" type="datetimeFigureOut">
              <a:rPr lang="hi-IN" smtClean="0"/>
              <a:t>रविवार, 12 अग्रहायन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94F3-F2A5-D575-DCBD-358B8CAB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28F7-2BE2-F98D-7257-2C595411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59C-640E-40FD-A352-1A8F51C5EB1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55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695-5547-7442-AA83-BB5B43E73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E125-0283-CC34-8453-DEAC6C024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008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AC54-9E89-E231-83ED-662D48A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FE9C-03F2-4078-C051-04E85DA8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allow Terraform to use information defined outside of Terraform, defined by another separate Terraform configuration, or modified by functions.</a:t>
            </a:r>
          </a:p>
          <a:p>
            <a:r>
              <a:rPr lang="en-US" dirty="0"/>
              <a:t>A data source is accessed via a special kind of resource known as a data resource, declared using a data block: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33C55-67F0-256D-CD56-D1FDA0B3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987800"/>
            <a:ext cx="693130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83CF-3E77-F8B3-740F-21422B6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095F-5F4F-6094-F85C-1AB06920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Terraform, you cannot save the results of a data source block directly. </a:t>
            </a:r>
          </a:p>
          <a:p>
            <a:r>
              <a:rPr lang="en-US" dirty="0"/>
              <a:t>Data sources are used to retrieve information dynamically during the Terraform execution, and their values are not saved in the state file or persisted between runs.</a:t>
            </a:r>
          </a:p>
          <a:p>
            <a:r>
              <a:rPr lang="en-US" dirty="0"/>
              <a:t>you can capture and save the output of a data source block by using an output block in your Terraform configuration.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4721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585-5E37-7A7A-C110-505E8276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block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4DE53-7B1B-5DEA-2D3F-41B9F7B0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2637184"/>
            <a:ext cx="7850049" cy="3155018"/>
          </a:xfrm>
        </p:spPr>
      </p:pic>
    </p:spTree>
    <p:extLst>
      <p:ext uri="{BB962C8B-B14F-4D97-AF65-F5344CB8AC3E}">
        <p14:creationId xmlns:p14="http://schemas.microsoft.com/office/powerpoint/2010/main" val="24123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D616-F926-B9DC-E917-F90ADE68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 on non-terraform provisioned </a:t>
            </a:r>
            <a:r>
              <a:rPr lang="en-US" dirty="0" err="1"/>
              <a:t>vm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A9DA0-0DD0-273F-0214-231D5BCE5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5" y="2703444"/>
            <a:ext cx="7255358" cy="2728049"/>
          </a:xfrm>
        </p:spPr>
      </p:pic>
    </p:spTree>
    <p:extLst>
      <p:ext uri="{BB962C8B-B14F-4D97-AF65-F5344CB8AC3E}">
        <p14:creationId xmlns:p14="http://schemas.microsoft.com/office/powerpoint/2010/main" val="287726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295-630E-21FE-C226-EBDFC536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</a:t>
            </a:r>
            <a:r>
              <a:rPr lang="en-US" dirty="0" err="1"/>
              <a:t>az</a:t>
            </a:r>
            <a:r>
              <a:rPr lang="en-US" dirty="0"/>
              <a:t> available in zone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01730-9452-1BE8-E7CB-209987BF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038" y="1825625"/>
            <a:ext cx="8831923" cy="4351338"/>
          </a:xfrm>
        </p:spPr>
      </p:pic>
    </p:spTree>
    <p:extLst>
      <p:ext uri="{BB962C8B-B14F-4D97-AF65-F5344CB8AC3E}">
        <p14:creationId xmlns:p14="http://schemas.microsoft.com/office/powerpoint/2010/main" val="31554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47F9-BD31-BB2C-DFF2-6DE05EC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B14D-21F0-2BF9-3D0C-B053810B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aws_availability_zones</a:t>
            </a:r>
            <a:r>
              <a:rPr lang="en-US" dirty="0"/>
              <a:t> data source retrieves information about the availability zones available in your AWS region.</a:t>
            </a:r>
          </a:p>
          <a:p>
            <a:pPr marL="0" indent="0">
              <a:buNone/>
            </a:pPr>
            <a:r>
              <a:rPr lang="en-US" dirty="0"/>
              <a:t>The state parameter is set to "available" to filter for only the available availability zones. This ensures that only the active zones are considered.</a:t>
            </a:r>
          </a:p>
          <a:p>
            <a:pPr marL="0" indent="0">
              <a:buNone/>
            </a:pPr>
            <a:r>
              <a:rPr lang="en-US" dirty="0"/>
              <a:t>The filter block is used to further filter the results. In this case, it filters by the "zone-type" attribute and selects availability zones.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141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E05E-A7F6-08A0-7429-C505F952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3BC2-7DB7-13C6-CB09-70FE83C2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datasource</a:t>
            </a:r>
            <a:r>
              <a:rPr lang="en-US" dirty="0"/>
              <a:t> which list the </a:t>
            </a:r>
            <a:r>
              <a:rPr lang="en-US" dirty="0" err="1"/>
              <a:t>ami</a:t>
            </a:r>
            <a:endParaRPr lang="en-US" dirty="0"/>
          </a:p>
          <a:p>
            <a:r>
              <a:rPr lang="en-US" dirty="0"/>
              <a:t>  owners = ["amazon"]</a:t>
            </a:r>
          </a:p>
          <a:p>
            <a:r>
              <a:rPr lang="en-US" dirty="0"/>
              <a:t>Use filter</a:t>
            </a:r>
          </a:p>
          <a:p>
            <a:pPr marL="0" indent="0">
              <a:buNone/>
            </a:pPr>
            <a:r>
              <a:rPr lang="en-US" dirty="0"/>
              <a:t>      name   = "architecture"</a:t>
            </a:r>
          </a:p>
          <a:p>
            <a:pPr marL="457200" lvl="1" indent="0">
              <a:buNone/>
            </a:pPr>
            <a:r>
              <a:rPr lang="en-US" dirty="0"/>
              <a:t> values = ["x86_64"]</a:t>
            </a:r>
          </a:p>
          <a:p>
            <a:pPr marL="457200" lvl="1" indent="0">
              <a:buNone/>
            </a:pPr>
            <a:r>
              <a:rPr lang="en-US" dirty="0"/>
              <a:t> name   = "state"</a:t>
            </a:r>
          </a:p>
          <a:p>
            <a:pPr marL="457200" lvl="1" indent="0">
              <a:buNone/>
            </a:pPr>
            <a:r>
              <a:rPr lang="en-US" dirty="0"/>
              <a:t>  values = ["available"]</a:t>
            </a:r>
          </a:p>
          <a:p>
            <a:pPr marL="457200" lvl="1" indent="0">
              <a:buNone/>
            </a:pPr>
            <a:r>
              <a:rPr lang="en-US" dirty="0"/>
              <a:t>   name   = "root-device-type"</a:t>
            </a:r>
          </a:p>
          <a:p>
            <a:pPr marL="457200" lvl="1" indent="0">
              <a:buNone/>
            </a:pPr>
            <a:r>
              <a:rPr lang="en-US" dirty="0"/>
              <a:t>    values = ["</a:t>
            </a:r>
            <a:r>
              <a:rPr lang="en-US" dirty="0" err="1"/>
              <a:t>ebs</a:t>
            </a:r>
            <a:r>
              <a:rPr lang="en-US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12340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Sources</vt:lpstr>
      <vt:lpstr>Data Sources</vt:lpstr>
      <vt:lpstr>..</vt:lpstr>
      <vt:lpstr>Data block</vt:lpstr>
      <vt:lpstr>Query  on non-terraform provisioned vm</vt:lpstr>
      <vt:lpstr>List the az available in zone</vt:lpstr>
      <vt:lpstr>..</vt:lpstr>
      <vt:lpstr>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john</dc:creator>
  <cp:lastModifiedBy>john test</cp:lastModifiedBy>
  <cp:revision>5</cp:revision>
  <dcterms:created xsi:type="dcterms:W3CDTF">2023-06-15T04:06:53Z</dcterms:created>
  <dcterms:modified xsi:type="dcterms:W3CDTF">2023-12-03T17:28:47Z</dcterms:modified>
</cp:coreProperties>
</file>