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1655-3E22-6CB8-C413-9186F2E175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C06A6F-B0E6-455E-46F8-1F0B763E79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8CD3F2-8EF6-5D50-F535-03AB2FB4017D}"/>
              </a:ext>
            </a:extLst>
          </p:cNvPr>
          <p:cNvSpPr>
            <a:spLocks noGrp="1"/>
          </p:cNvSpPr>
          <p:nvPr>
            <p:ph type="dt" sz="half" idx="10"/>
          </p:nvPr>
        </p:nvSpPr>
        <p:spPr/>
        <p:txBody>
          <a:bodyPr/>
          <a:lstStyle/>
          <a:p>
            <a:fld id="{E15F8FE1-F86C-4366-A3D5-63B9B88B45A5}" type="datetimeFigureOut">
              <a:rPr lang="en-IN" smtClean="0"/>
              <a:t>04-12-2023</a:t>
            </a:fld>
            <a:endParaRPr lang="en-IN"/>
          </a:p>
        </p:txBody>
      </p:sp>
      <p:sp>
        <p:nvSpPr>
          <p:cNvPr id="5" name="Footer Placeholder 4">
            <a:extLst>
              <a:ext uri="{FF2B5EF4-FFF2-40B4-BE49-F238E27FC236}">
                <a16:creationId xmlns:a16="http://schemas.microsoft.com/office/drawing/2014/main" id="{28D82C59-50CB-FA93-98DE-AC8AB64EA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203AC0-7BE0-AFD1-FD12-94682DCB3651}"/>
              </a:ext>
            </a:extLst>
          </p:cNvPr>
          <p:cNvSpPr>
            <a:spLocks noGrp="1"/>
          </p:cNvSpPr>
          <p:nvPr>
            <p:ph type="sldNum" sz="quarter" idx="12"/>
          </p:nvPr>
        </p:nvSpPr>
        <p:spPr/>
        <p:txBody>
          <a:bodyPr/>
          <a:lstStyle/>
          <a:p>
            <a:fld id="{05DE49D1-2CDE-4075-9772-E4E503CA7D37}" type="slidenum">
              <a:rPr lang="en-IN" smtClean="0"/>
              <a:t>‹#›</a:t>
            </a:fld>
            <a:endParaRPr lang="en-IN"/>
          </a:p>
        </p:txBody>
      </p:sp>
    </p:spTree>
    <p:extLst>
      <p:ext uri="{BB962C8B-B14F-4D97-AF65-F5344CB8AC3E}">
        <p14:creationId xmlns:p14="http://schemas.microsoft.com/office/powerpoint/2010/main" val="190705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79D0-8399-E7F2-7B79-CA63E47265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F87C26-A42A-8D82-1C16-DDA62FDEAF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D1E25B-B7D1-F0B9-6220-F455AF512883}"/>
              </a:ext>
            </a:extLst>
          </p:cNvPr>
          <p:cNvSpPr>
            <a:spLocks noGrp="1"/>
          </p:cNvSpPr>
          <p:nvPr>
            <p:ph type="dt" sz="half" idx="10"/>
          </p:nvPr>
        </p:nvSpPr>
        <p:spPr/>
        <p:txBody>
          <a:bodyPr/>
          <a:lstStyle/>
          <a:p>
            <a:fld id="{E15F8FE1-F86C-4366-A3D5-63B9B88B45A5}" type="datetimeFigureOut">
              <a:rPr lang="en-IN" smtClean="0"/>
              <a:t>04-12-2023</a:t>
            </a:fld>
            <a:endParaRPr lang="en-IN"/>
          </a:p>
        </p:txBody>
      </p:sp>
      <p:sp>
        <p:nvSpPr>
          <p:cNvPr id="5" name="Footer Placeholder 4">
            <a:extLst>
              <a:ext uri="{FF2B5EF4-FFF2-40B4-BE49-F238E27FC236}">
                <a16:creationId xmlns:a16="http://schemas.microsoft.com/office/drawing/2014/main" id="{67861EE5-1571-97BF-351A-E87628797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B22189-5F91-BE27-90BB-F1F4FD88FC3F}"/>
              </a:ext>
            </a:extLst>
          </p:cNvPr>
          <p:cNvSpPr>
            <a:spLocks noGrp="1"/>
          </p:cNvSpPr>
          <p:nvPr>
            <p:ph type="sldNum" sz="quarter" idx="12"/>
          </p:nvPr>
        </p:nvSpPr>
        <p:spPr/>
        <p:txBody>
          <a:bodyPr/>
          <a:lstStyle/>
          <a:p>
            <a:fld id="{05DE49D1-2CDE-4075-9772-E4E503CA7D37}" type="slidenum">
              <a:rPr lang="en-IN" smtClean="0"/>
              <a:t>‹#›</a:t>
            </a:fld>
            <a:endParaRPr lang="en-IN"/>
          </a:p>
        </p:txBody>
      </p:sp>
    </p:spTree>
    <p:extLst>
      <p:ext uri="{BB962C8B-B14F-4D97-AF65-F5344CB8AC3E}">
        <p14:creationId xmlns:p14="http://schemas.microsoft.com/office/powerpoint/2010/main" val="3678782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26845-6796-DD8F-B154-3FEAD86166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3F6F97-A2E1-05AB-3700-D6132802EC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B29B22-E640-F779-EF5C-C9092854CDE4}"/>
              </a:ext>
            </a:extLst>
          </p:cNvPr>
          <p:cNvSpPr>
            <a:spLocks noGrp="1"/>
          </p:cNvSpPr>
          <p:nvPr>
            <p:ph type="dt" sz="half" idx="10"/>
          </p:nvPr>
        </p:nvSpPr>
        <p:spPr/>
        <p:txBody>
          <a:bodyPr/>
          <a:lstStyle/>
          <a:p>
            <a:fld id="{E15F8FE1-F86C-4366-A3D5-63B9B88B45A5}" type="datetimeFigureOut">
              <a:rPr lang="en-IN" smtClean="0"/>
              <a:t>04-12-2023</a:t>
            </a:fld>
            <a:endParaRPr lang="en-IN"/>
          </a:p>
        </p:txBody>
      </p:sp>
      <p:sp>
        <p:nvSpPr>
          <p:cNvPr id="5" name="Footer Placeholder 4">
            <a:extLst>
              <a:ext uri="{FF2B5EF4-FFF2-40B4-BE49-F238E27FC236}">
                <a16:creationId xmlns:a16="http://schemas.microsoft.com/office/drawing/2014/main" id="{9D5B2965-0503-53BC-3A16-56789BED66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D6DE7-CCEC-15A8-9A23-8920A10E1E50}"/>
              </a:ext>
            </a:extLst>
          </p:cNvPr>
          <p:cNvSpPr>
            <a:spLocks noGrp="1"/>
          </p:cNvSpPr>
          <p:nvPr>
            <p:ph type="sldNum" sz="quarter" idx="12"/>
          </p:nvPr>
        </p:nvSpPr>
        <p:spPr/>
        <p:txBody>
          <a:bodyPr/>
          <a:lstStyle/>
          <a:p>
            <a:fld id="{05DE49D1-2CDE-4075-9772-E4E503CA7D37}" type="slidenum">
              <a:rPr lang="en-IN" smtClean="0"/>
              <a:t>‹#›</a:t>
            </a:fld>
            <a:endParaRPr lang="en-IN"/>
          </a:p>
        </p:txBody>
      </p:sp>
    </p:spTree>
    <p:extLst>
      <p:ext uri="{BB962C8B-B14F-4D97-AF65-F5344CB8AC3E}">
        <p14:creationId xmlns:p14="http://schemas.microsoft.com/office/powerpoint/2010/main" val="26663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9B99-1C14-6F34-78A7-755D15FAD3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706DA3-EDF4-0E41-67FA-FDE866B78A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C88371-0D2D-C62B-6D95-496D54FEEF9C}"/>
              </a:ext>
            </a:extLst>
          </p:cNvPr>
          <p:cNvSpPr>
            <a:spLocks noGrp="1"/>
          </p:cNvSpPr>
          <p:nvPr>
            <p:ph type="dt" sz="half" idx="10"/>
          </p:nvPr>
        </p:nvSpPr>
        <p:spPr/>
        <p:txBody>
          <a:bodyPr/>
          <a:lstStyle/>
          <a:p>
            <a:fld id="{E15F8FE1-F86C-4366-A3D5-63B9B88B45A5}" type="datetimeFigureOut">
              <a:rPr lang="en-IN" smtClean="0"/>
              <a:t>04-12-2023</a:t>
            </a:fld>
            <a:endParaRPr lang="en-IN"/>
          </a:p>
        </p:txBody>
      </p:sp>
      <p:sp>
        <p:nvSpPr>
          <p:cNvPr id="5" name="Footer Placeholder 4">
            <a:extLst>
              <a:ext uri="{FF2B5EF4-FFF2-40B4-BE49-F238E27FC236}">
                <a16:creationId xmlns:a16="http://schemas.microsoft.com/office/drawing/2014/main" id="{FF34B8FA-1391-7A46-3EE3-49BB0426A6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F875F-F01B-9565-E703-81870B409521}"/>
              </a:ext>
            </a:extLst>
          </p:cNvPr>
          <p:cNvSpPr>
            <a:spLocks noGrp="1"/>
          </p:cNvSpPr>
          <p:nvPr>
            <p:ph type="sldNum" sz="quarter" idx="12"/>
          </p:nvPr>
        </p:nvSpPr>
        <p:spPr/>
        <p:txBody>
          <a:bodyPr/>
          <a:lstStyle/>
          <a:p>
            <a:fld id="{05DE49D1-2CDE-4075-9772-E4E503CA7D37}" type="slidenum">
              <a:rPr lang="en-IN" smtClean="0"/>
              <a:t>‹#›</a:t>
            </a:fld>
            <a:endParaRPr lang="en-IN"/>
          </a:p>
        </p:txBody>
      </p:sp>
    </p:spTree>
    <p:extLst>
      <p:ext uri="{BB962C8B-B14F-4D97-AF65-F5344CB8AC3E}">
        <p14:creationId xmlns:p14="http://schemas.microsoft.com/office/powerpoint/2010/main" val="164499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A5BD-07AB-91C1-6720-17EC57815D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BD7AAC-F742-D0CE-ADE7-847A7E44A5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C54B71-F476-C7F3-E9A9-A6C0966FFA80}"/>
              </a:ext>
            </a:extLst>
          </p:cNvPr>
          <p:cNvSpPr>
            <a:spLocks noGrp="1"/>
          </p:cNvSpPr>
          <p:nvPr>
            <p:ph type="dt" sz="half" idx="10"/>
          </p:nvPr>
        </p:nvSpPr>
        <p:spPr/>
        <p:txBody>
          <a:bodyPr/>
          <a:lstStyle/>
          <a:p>
            <a:fld id="{E15F8FE1-F86C-4366-A3D5-63B9B88B45A5}" type="datetimeFigureOut">
              <a:rPr lang="en-IN" smtClean="0"/>
              <a:t>04-12-2023</a:t>
            </a:fld>
            <a:endParaRPr lang="en-IN"/>
          </a:p>
        </p:txBody>
      </p:sp>
      <p:sp>
        <p:nvSpPr>
          <p:cNvPr id="5" name="Footer Placeholder 4">
            <a:extLst>
              <a:ext uri="{FF2B5EF4-FFF2-40B4-BE49-F238E27FC236}">
                <a16:creationId xmlns:a16="http://schemas.microsoft.com/office/drawing/2014/main" id="{61B01B71-7914-AC4B-B9A5-6864A22C96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8EC027-14CB-F2F7-A524-287DDB0DC3DC}"/>
              </a:ext>
            </a:extLst>
          </p:cNvPr>
          <p:cNvSpPr>
            <a:spLocks noGrp="1"/>
          </p:cNvSpPr>
          <p:nvPr>
            <p:ph type="sldNum" sz="quarter" idx="12"/>
          </p:nvPr>
        </p:nvSpPr>
        <p:spPr/>
        <p:txBody>
          <a:bodyPr/>
          <a:lstStyle/>
          <a:p>
            <a:fld id="{05DE49D1-2CDE-4075-9772-E4E503CA7D37}" type="slidenum">
              <a:rPr lang="en-IN" smtClean="0"/>
              <a:t>‹#›</a:t>
            </a:fld>
            <a:endParaRPr lang="en-IN"/>
          </a:p>
        </p:txBody>
      </p:sp>
    </p:spTree>
    <p:extLst>
      <p:ext uri="{BB962C8B-B14F-4D97-AF65-F5344CB8AC3E}">
        <p14:creationId xmlns:p14="http://schemas.microsoft.com/office/powerpoint/2010/main" val="2340564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9712-E9C4-3A70-9B2F-8F507C1C93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7D6F98-8974-F435-5D2D-A5CB173670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F13582-3F20-8CFC-5E81-46B968A6FE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9C9ABB-2047-C853-FA69-BB8E97D431E0}"/>
              </a:ext>
            </a:extLst>
          </p:cNvPr>
          <p:cNvSpPr>
            <a:spLocks noGrp="1"/>
          </p:cNvSpPr>
          <p:nvPr>
            <p:ph type="dt" sz="half" idx="10"/>
          </p:nvPr>
        </p:nvSpPr>
        <p:spPr/>
        <p:txBody>
          <a:bodyPr/>
          <a:lstStyle/>
          <a:p>
            <a:fld id="{E15F8FE1-F86C-4366-A3D5-63B9B88B45A5}" type="datetimeFigureOut">
              <a:rPr lang="en-IN" smtClean="0"/>
              <a:t>04-12-2023</a:t>
            </a:fld>
            <a:endParaRPr lang="en-IN"/>
          </a:p>
        </p:txBody>
      </p:sp>
      <p:sp>
        <p:nvSpPr>
          <p:cNvPr id="6" name="Footer Placeholder 5">
            <a:extLst>
              <a:ext uri="{FF2B5EF4-FFF2-40B4-BE49-F238E27FC236}">
                <a16:creationId xmlns:a16="http://schemas.microsoft.com/office/drawing/2014/main" id="{21E5BF1A-B76F-1BE6-79FD-48D79F267A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DF9A79-97CC-3582-253D-38EE115E818C}"/>
              </a:ext>
            </a:extLst>
          </p:cNvPr>
          <p:cNvSpPr>
            <a:spLocks noGrp="1"/>
          </p:cNvSpPr>
          <p:nvPr>
            <p:ph type="sldNum" sz="quarter" idx="12"/>
          </p:nvPr>
        </p:nvSpPr>
        <p:spPr/>
        <p:txBody>
          <a:bodyPr/>
          <a:lstStyle/>
          <a:p>
            <a:fld id="{05DE49D1-2CDE-4075-9772-E4E503CA7D37}" type="slidenum">
              <a:rPr lang="en-IN" smtClean="0"/>
              <a:t>‹#›</a:t>
            </a:fld>
            <a:endParaRPr lang="en-IN"/>
          </a:p>
        </p:txBody>
      </p:sp>
    </p:spTree>
    <p:extLst>
      <p:ext uri="{BB962C8B-B14F-4D97-AF65-F5344CB8AC3E}">
        <p14:creationId xmlns:p14="http://schemas.microsoft.com/office/powerpoint/2010/main" val="194871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BC41-F3F9-6758-5AEE-0FF3DE98B8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3B07F6-0617-661C-9477-1138BDAE2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65C2F7-36F1-206F-B59A-6AD3E47529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85BD95-9358-9363-9681-3D9BB70780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5012CD-BFCA-9431-AADB-4801106A47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D4A10A-38DB-0900-DA2D-C087361031FF}"/>
              </a:ext>
            </a:extLst>
          </p:cNvPr>
          <p:cNvSpPr>
            <a:spLocks noGrp="1"/>
          </p:cNvSpPr>
          <p:nvPr>
            <p:ph type="dt" sz="half" idx="10"/>
          </p:nvPr>
        </p:nvSpPr>
        <p:spPr/>
        <p:txBody>
          <a:bodyPr/>
          <a:lstStyle/>
          <a:p>
            <a:fld id="{E15F8FE1-F86C-4366-A3D5-63B9B88B45A5}" type="datetimeFigureOut">
              <a:rPr lang="en-IN" smtClean="0"/>
              <a:t>04-12-2023</a:t>
            </a:fld>
            <a:endParaRPr lang="en-IN"/>
          </a:p>
        </p:txBody>
      </p:sp>
      <p:sp>
        <p:nvSpPr>
          <p:cNvPr id="8" name="Footer Placeholder 7">
            <a:extLst>
              <a:ext uri="{FF2B5EF4-FFF2-40B4-BE49-F238E27FC236}">
                <a16:creationId xmlns:a16="http://schemas.microsoft.com/office/drawing/2014/main" id="{52A8780B-784A-AF36-3CAD-4846FE1241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B72BD4-4D01-79F6-052E-BED83D3E322B}"/>
              </a:ext>
            </a:extLst>
          </p:cNvPr>
          <p:cNvSpPr>
            <a:spLocks noGrp="1"/>
          </p:cNvSpPr>
          <p:nvPr>
            <p:ph type="sldNum" sz="quarter" idx="12"/>
          </p:nvPr>
        </p:nvSpPr>
        <p:spPr/>
        <p:txBody>
          <a:bodyPr/>
          <a:lstStyle/>
          <a:p>
            <a:fld id="{05DE49D1-2CDE-4075-9772-E4E503CA7D37}" type="slidenum">
              <a:rPr lang="en-IN" smtClean="0"/>
              <a:t>‹#›</a:t>
            </a:fld>
            <a:endParaRPr lang="en-IN"/>
          </a:p>
        </p:txBody>
      </p:sp>
    </p:spTree>
    <p:extLst>
      <p:ext uri="{BB962C8B-B14F-4D97-AF65-F5344CB8AC3E}">
        <p14:creationId xmlns:p14="http://schemas.microsoft.com/office/powerpoint/2010/main" val="3812968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E884-78D1-8715-1E58-C8F45D1BA7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A1BB42-8AC2-6C47-88ED-277991B70FD9}"/>
              </a:ext>
            </a:extLst>
          </p:cNvPr>
          <p:cNvSpPr>
            <a:spLocks noGrp="1"/>
          </p:cNvSpPr>
          <p:nvPr>
            <p:ph type="dt" sz="half" idx="10"/>
          </p:nvPr>
        </p:nvSpPr>
        <p:spPr/>
        <p:txBody>
          <a:bodyPr/>
          <a:lstStyle/>
          <a:p>
            <a:fld id="{E15F8FE1-F86C-4366-A3D5-63B9B88B45A5}" type="datetimeFigureOut">
              <a:rPr lang="en-IN" smtClean="0"/>
              <a:t>04-12-2023</a:t>
            </a:fld>
            <a:endParaRPr lang="en-IN"/>
          </a:p>
        </p:txBody>
      </p:sp>
      <p:sp>
        <p:nvSpPr>
          <p:cNvPr id="4" name="Footer Placeholder 3">
            <a:extLst>
              <a:ext uri="{FF2B5EF4-FFF2-40B4-BE49-F238E27FC236}">
                <a16:creationId xmlns:a16="http://schemas.microsoft.com/office/drawing/2014/main" id="{E8B4DC44-61DA-1A6D-2966-7DBFDC8ECC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31C815-9A3A-7D3A-7C3A-143D556270EB}"/>
              </a:ext>
            </a:extLst>
          </p:cNvPr>
          <p:cNvSpPr>
            <a:spLocks noGrp="1"/>
          </p:cNvSpPr>
          <p:nvPr>
            <p:ph type="sldNum" sz="quarter" idx="12"/>
          </p:nvPr>
        </p:nvSpPr>
        <p:spPr/>
        <p:txBody>
          <a:bodyPr/>
          <a:lstStyle/>
          <a:p>
            <a:fld id="{05DE49D1-2CDE-4075-9772-E4E503CA7D37}" type="slidenum">
              <a:rPr lang="en-IN" smtClean="0"/>
              <a:t>‹#›</a:t>
            </a:fld>
            <a:endParaRPr lang="en-IN"/>
          </a:p>
        </p:txBody>
      </p:sp>
    </p:spTree>
    <p:extLst>
      <p:ext uri="{BB962C8B-B14F-4D97-AF65-F5344CB8AC3E}">
        <p14:creationId xmlns:p14="http://schemas.microsoft.com/office/powerpoint/2010/main" val="345664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F82758-3A56-7E4F-7327-93FD10B93953}"/>
              </a:ext>
            </a:extLst>
          </p:cNvPr>
          <p:cNvSpPr>
            <a:spLocks noGrp="1"/>
          </p:cNvSpPr>
          <p:nvPr>
            <p:ph type="dt" sz="half" idx="10"/>
          </p:nvPr>
        </p:nvSpPr>
        <p:spPr/>
        <p:txBody>
          <a:bodyPr/>
          <a:lstStyle/>
          <a:p>
            <a:fld id="{E15F8FE1-F86C-4366-A3D5-63B9B88B45A5}" type="datetimeFigureOut">
              <a:rPr lang="en-IN" smtClean="0"/>
              <a:t>04-12-2023</a:t>
            </a:fld>
            <a:endParaRPr lang="en-IN"/>
          </a:p>
        </p:txBody>
      </p:sp>
      <p:sp>
        <p:nvSpPr>
          <p:cNvPr id="3" name="Footer Placeholder 2">
            <a:extLst>
              <a:ext uri="{FF2B5EF4-FFF2-40B4-BE49-F238E27FC236}">
                <a16:creationId xmlns:a16="http://schemas.microsoft.com/office/drawing/2014/main" id="{099209A6-CE7A-E9E1-7E92-7267439398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5E83B9-38C0-C400-9CCC-E49C7D2D5C2B}"/>
              </a:ext>
            </a:extLst>
          </p:cNvPr>
          <p:cNvSpPr>
            <a:spLocks noGrp="1"/>
          </p:cNvSpPr>
          <p:nvPr>
            <p:ph type="sldNum" sz="quarter" idx="12"/>
          </p:nvPr>
        </p:nvSpPr>
        <p:spPr/>
        <p:txBody>
          <a:bodyPr/>
          <a:lstStyle/>
          <a:p>
            <a:fld id="{05DE49D1-2CDE-4075-9772-E4E503CA7D37}" type="slidenum">
              <a:rPr lang="en-IN" smtClean="0"/>
              <a:t>‹#›</a:t>
            </a:fld>
            <a:endParaRPr lang="en-IN"/>
          </a:p>
        </p:txBody>
      </p:sp>
    </p:spTree>
    <p:extLst>
      <p:ext uri="{BB962C8B-B14F-4D97-AF65-F5344CB8AC3E}">
        <p14:creationId xmlns:p14="http://schemas.microsoft.com/office/powerpoint/2010/main" val="393312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F8B0-2F37-3071-7D93-366613CFA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5AF823-AE21-83B1-408D-99517B098E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0D288C-8D59-2FA1-BA35-F6650ADBE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7985E-4F79-9403-688A-F98D42CAA403}"/>
              </a:ext>
            </a:extLst>
          </p:cNvPr>
          <p:cNvSpPr>
            <a:spLocks noGrp="1"/>
          </p:cNvSpPr>
          <p:nvPr>
            <p:ph type="dt" sz="half" idx="10"/>
          </p:nvPr>
        </p:nvSpPr>
        <p:spPr/>
        <p:txBody>
          <a:bodyPr/>
          <a:lstStyle/>
          <a:p>
            <a:fld id="{E15F8FE1-F86C-4366-A3D5-63B9B88B45A5}" type="datetimeFigureOut">
              <a:rPr lang="en-IN" smtClean="0"/>
              <a:t>04-12-2023</a:t>
            </a:fld>
            <a:endParaRPr lang="en-IN"/>
          </a:p>
        </p:txBody>
      </p:sp>
      <p:sp>
        <p:nvSpPr>
          <p:cNvPr id="6" name="Footer Placeholder 5">
            <a:extLst>
              <a:ext uri="{FF2B5EF4-FFF2-40B4-BE49-F238E27FC236}">
                <a16:creationId xmlns:a16="http://schemas.microsoft.com/office/drawing/2014/main" id="{F645A8ED-7444-4B71-3161-176310F138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78FFEA-9A5E-9B93-E87D-D248FD7EAFFF}"/>
              </a:ext>
            </a:extLst>
          </p:cNvPr>
          <p:cNvSpPr>
            <a:spLocks noGrp="1"/>
          </p:cNvSpPr>
          <p:nvPr>
            <p:ph type="sldNum" sz="quarter" idx="12"/>
          </p:nvPr>
        </p:nvSpPr>
        <p:spPr/>
        <p:txBody>
          <a:bodyPr/>
          <a:lstStyle/>
          <a:p>
            <a:fld id="{05DE49D1-2CDE-4075-9772-E4E503CA7D37}" type="slidenum">
              <a:rPr lang="en-IN" smtClean="0"/>
              <a:t>‹#›</a:t>
            </a:fld>
            <a:endParaRPr lang="en-IN"/>
          </a:p>
        </p:txBody>
      </p:sp>
    </p:spTree>
    <p:extLst>
      <p:ext uri="{BB962C8B-B14F-4D97-AF65-F5344CB8AC3E}">
        <p14:creationId xmlns:p14="http://schemas.microsoft.com/office/powerpoint/2010/main" val="255528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8F76-A506-64F2-CA83-6A55FDA62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6EC838-971A-B208-882B-174679FED7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904DCF-C707-1583-EE3B-06FA1B808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8C769-3491-F7FC-3085-6629D06DF662}"/>
              </a:ext>
            </a:extLst>
          </p:cNvPr>
          <p:cNvSpPr>
            <a:spLocks noGrp="1"/>
          </p:cNvSpPr>
          <p:nvPr>
            <p:ph type="dt" sz="half" idx="10"/>
          </p:nvPr>
        </p:nvSpPr>
        <p:spPr/>
        <p:txBody>
          <a:bodyPr/>
          <a:lstStyle/>
          <a:p>
            <a:fld id="{E15F8FE1-F86C-4366-A3D5-63B9B88B45A5}" type="datetimeFigureOut">
              <a:rPr lang="en-IN" smtClean="0"/>
              <a:t>04-12-2023</a:t>
            </a:fld>
            <a:endParaRPr lang="en-IN"/>
          </a:p>
        </p:txBody>
      </p:sp>
      <p:sp>
        <p:nvSpPr>
          <p:cNvPr id="6" name="Footer Placeholder 5">
            <a:extLst>
              <a:ext uri="{FF2B5EF4-FFF2-40B4-BE49-F238E27FC236}">
                <a16:creationId xmlns:a16="http://schemas.microsoft.com/office/drawing/2014/main" id="{A9BE3B58-81D5-CABB-500A-3AB1D8C66F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B65B34-8542-0010-5267-F0CFAE906108}"/>
              </a:ext>
            </a:extLst>
          </p:cNvPr>
          <p:cNvSpPr>
            <a:spLocks noGrp="1"/>
          </p:cNvSpPr>
          <p:nvPr>
            <p:ph type="sldNum" sz="quarter" idx="12"/>
          </p:nvPr>
        </p:nvSpPr>
        <p:spPr/>
        <p:txBody>
          <a:bodyPr/>
          <a:lstStyle/>
          <a:p>
            <a:fld id="{05DE49D1-2CDE-4075-9772-E4E503CA7D37}" type="slidenum">
              <a:rPr lang="en-IN" smtClean="0"/>
              <a:t>‹#›</a:t>
            </a:fld>
            <a:endParaRPr lang="en-IN"/>
          </a:p>
        </p:txBody>
      </p:sp>
    </p:spTree>
    <p:extLst>
      <p:ext uri="{BB962C8B-B14F-4D97-AF65-F5344CB8AC3E}">
        <p14:creationId xmlns:p14="http://schemas.microsoft.com/office/powerpoint/2010/main" val="583428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B1954-56E4-700F-9B4D-4B8D5A7C50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3D8C4-2DC3-E3AD-9F58-E9E8B8FB7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7F29A5-D295-9242-2709-EE58480CE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F8FE1-F86C-4366-A3D5-63B9B88B45A5}" type="datetimeFigureOut">
              <a:rPr lang="en-IN" smtClean="0"/>
              <a:t>04-12-2023</a:t>
            </a:fld>
            <a:endParaRPr lang="en-IN"/>
          </a:p>
        </p:txBody>
      </p:sp>
      <p:sp>
        <p:nvSpPr>
          <p:cNvPr id="5" name="Footer Placeholder 4">
            <a:extLst>
              <a:ext uri="{FF2B5EF4-FFF2-40B4-BE49-F238E27FC236}">
                <a16:creationId xmlns:a16="http://schemas.microsoft.com/office/drawing/2014/main" id="{2BBBFED1-5AB6-0F7F-A6C5-3FD2AF1AAF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8497E5-31C4-5277-CAC9-0F26EEE6E3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E49D1-2CDE-4075-9772-E4E503CA7D37}" type="slidenum">
              <a:rPr lang="en-IN" smtClean="0"/>
              <a:t>‹#›</a:t>
            </a:fld>
            <a:endParaRPr lang="en-IN"/>
          </a:p>
        </p:txBody>
      </p:sp>
    </p:spTree>
    <p:extLst>
      <p:ext uri="{BB962C8B-B14F-4D97-AF65-F5344CB8AC3E}">
        <p14:creationId xmlns:p14="http://schemas.microsoft.com/office/powerpoint/2010/main" val="2114096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F769-4607-1B34-9B16-73AB2AEF08D1}"/>
              </a:ext>
            </a:extLst>
          </p:cNvPr>
          <p:cNvSpPr>
            <a:spLocks noGrp="1"/>
          </p:cNvSpPr>
          <p:nvPr>
            <p:ph type="ctrTitle"/>
          </p:nvPr>
        </p:nvSpPr>
        <p:spPr/>
        <p:txBody>
          <a:bodyPr/>
          <a:lstStyle/>
          <a:p>
            <a:r>
              <a:rPr lang="en-IN" dirty="0"/>
              <a:t>Dynamic Block</a:t>
            </a:r>
          </a:p>
        </p:txBody>
      </p:sp>
      <p:sp>
        <p:nvSpPr>
          <p:cNvPr id="3" name="Subtitle 2">
            <a:extLst>
              <a:ext uri="{FF2B5EF4-FFF2-40B4-BE49-F238E27FC236}">
                <a16:creationId xmlns:a16="http://schemas.microsoft.com/office/drawing/2014/main" id="{9726B8B3-71DE-61F9-DC36-115C538E79CD}"/>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45395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5A4E-AEB9-EEA7-2DC3-2414DBA6C7AA}"/>
              </a:ext>
            </a:extLst>
          </p:cNvPr>
          <p:cNvSpPr>
            <a:spLocks noGrp="1"/>
          </p:cNvSpPr>
          <p:nvPr>
            <p:ph type="title"/>
          </p:nvPr>
        </p:nvSpPr>
        <p:spPr/>
        <p:txBody>
          <a:bodyPr/>
          <a:lstStyle/>
          <a:p>
            <a:r>
              <a:rPr lang="en-IN" dirty="0"/>
              <a:t>What is dynamic block?</a:t>
            </a:r>
          </a:p>
        </p:txBody>
      </p:sp>
      <p:sp>
        <p:nvSpPr>
          <p:cNvPr id="3" name="Content Placeholder 2">
            <a:extLst>
              <a:ext uri="{FF2B5EF4-FFF2-40B4-BE49-F238E27FC236}">
                <a16:creationId xmlns:a16="http://schemas.microsoft.com/office/drawing/2014/main" id="{CEE41770-AE78-2138-03CB-54C9B83D9088}"/>
              </a:ext>
            </a:extLst>
          </p:cNvPr>
          <p:cNvSpPr>
            <a:spLocks noGrp="1"/>
          </p:cNvSpPr>
          <p:nvPr>
            <p:ph idx="1"/>
          </p:nvPr>
        </p:nvSpPr>
        <p:spPr/>
        <p:txBody>
          <a:bodyPr/>
          <a:lstStyle/>
          <a:p>
            <a:r>
              <a:rPr lang="en-US" dirty="0"/>
              <a:t>Within top-level block constructs like resources, expressions can usually be used only when assigning a value to an argument using the name = expression form. </a:t>
            </a:r>
          </a:p>
          <a:p>
            <a:r>
              <a:rPr lang="en-US" dirty="0"/>
              <a:t>This covers many uses, but some resource types include repeatable nested blocks in their arguments, which typically represent separate objects that are related to (or embedded within) the containing object</a:t>
            </a:r>
            <a:endParaRPr lang="en-IN" dirty="0"/>
          </a:p>
        </p:txBody>
      </p:sp>
    </p:spTree>
    <p:extLst>
      <p:ext uri="{BB962C8B-B14F-4D97-AF65-F5344CB8AC3E}">
        <p14:creationId xmlns:p14="http://schemas.microsoft.com/office/powerpoint/2010/main" val="48054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2322-B12D-09F0-4C59-905E2038FF48}"/>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1452E741-DA1A-AB98-B6C4-473AAE56C6C8}"/>
              </a:ext>
            </a:extLst>
          </p:cNvPr>
          <p:cNvSpPr>
            <a:spLocks noGrp="1"/>
          </p:cNvSpPr>
          <p:nvPr>
            <p:ph idx="1"/>
          </p:nvPr>
        </p:nvSpPr>
        <p:spPr/>
        <p:txBody>
          <a:bodyPr/>
          <a:lstStyle/>
          <a:p>
            <a:r>
              <a:rPr lang="en-US" dirty="0"/>
              <a:t>A dynamic block acts much like a for expression, but produces nested blocks instead of a complex typed value.</a:t>
            </a:r>
          </a:p>
          <a:p>
            <a:r>
              <a:rPr lang="en-US" dirty="0"/>
              <a:t> It iterates over a given complex value, and generates a nested block for each element of that complex value.</a:t>
            </a:r>
            <a:endParaRPr lang="en-IN" dirty="0"/>
          </a:p>
        </p:txBody>
      </p:sp>
      <p:pic>
        <p:nvPicPr>
          <p:cNvPr id="5" name="Picture 4">
            <a:extLst>
              <a:ext uri="{FF2B5EF4-FFF2-40B4-BE49-F238E27FC236}">
                <a16:creationId xmlns:a16="http://schemas.microsoft.com/office/drawing/2014/main" id="{F8BD72CE-6927-3645-993D-87B535B29EB2}"/>
              </a:ext>
            </a:extLst>
          </p:cNvPr>
          <p:cNvPicPr>
            <a:picLocks noChangeAspect="1"/>
          </p:cNvPicPr>
          <p:nvPr/>
        </p:nvPicPr>
        <p:blipFill>
          <a:blip r:embed="rId2"/>
          <a:stretch>
            <a:fillRect/>
          </a:stretch>
        </p:blipFill>
        <p:spPr>
          <a:xfrm>
            <a:off x="1969032" y="3870961"/>
            <a:ext cx="7510248" cy="1842170"/>
          </a:xfrm>
          <a:prstGeom prst="rect">
            <a:avLst/>
          </a:prstGeom>
        </p:spPr>
      </p:pic>
    </p:spTree>
    <p:extLst>
      <p:ext uri="{BB962C8B-B14F-4D97-AF65-F5344CB8AC3E}">
        <p14:creationId xmlns:p14="http://schemas.microsoft.com/office/powerpoint/2010/main" val="99114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4A9E-27AD-79FF-653F-5CE9B73FC6E6}"/>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CACD239C-B9A2-9C26-F0D8-80EF00786828}"/>
              </a:ext>
            </a:extLst>
          </p:cNvPr>
          <p:cNvSpPr>
            <a:spLocks noGrp="1"/>
          </p:cNvSpPr>
          <p:nvPr>
            <p:ph idx="1"/>
          </p:nvPr>
        </p:nvSpPr>
        <p:spPr/>
        <p:txBody>
          <a:bodyPr/>
          <a:lstStyle/>
          <a:p>
            <a:r>
              <a:rPr lang="en-US" dirty="0"/>
              <a:t>dynamic "ingress": This declares a dynamic block named "ingress." The purpose of using a dynamic block is to create multiple instances of a nested block with different configurations. In this case, it's used to dynamically create multiple ingress rules for different ports.</a:t>
            </a:r>
          </a:p>
          <a:p>
            <a:r>
              <a:rPr lang="en-US" dirty="0" err="1"/>
              <a:t>for_each</a:t>
            </a:r>
            <a:r>
              <a:rPr lang="en-US" dirty="0"/>
              <a:t> = [443, 80, 8080]: This line specifies the set of values for which the dynamic block will iterate. It means that the block inside will be instantiated three times, once for each value in the list (443, 80, 8080).</a:t>
            </a:r>
            <a:endParaRPr lang="en-IN" dirty="0"/>
          </a:p>
        </p:txBody>
      </p:sp>
    </p:spTree>
    <p:extLst>
      <p:ext uri="{BB962C8B-B14F-4D97-AF65-F5344CB8AC3E}">
        <p14:creationId xmlns:p14="http://schemas.microsoft.com/office/powerpoint/2010/main" val="351247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88EF-0374-CE7B-7EBF-07EE787789E9}"/>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887EE50F-ED0B-3856-D016-5C019110EDE4}"/>
              </a:ext>
            </a:extLst>
          </p:cNvPr>
          <p:cNvSpPr>
            <a:spLocks noGrp="1"/>
          </p:cNvSpPr>
          <p:nvPr>
            <p:ph idx="1"/>
          </p:nvPr>
        </p:nvSpPr>
        <p:spPr/>
        <p:txBody>
          <a:bodyPr>
            <a:normAutofit/>
          </a:bodyPr>
          <a:lstStyle/>
          <a:p>
            <a:r>
              <a:rPr lang="en-US" dirty="0"/>
              <a:t>iterator = port: This line sets the iterator variable to represent each element of the set during iteration. The name "port" is an arbitrary identifier that you can use within the dynamic block.</a:t>
            </a:r>
          </a:p>
          <a:p>
            <a:pPr lvl="1"/>
            <a:r>
              <a:rPr lang="en-US" dirty="0"/>
              <a:t>content { ... }: This is the content of the dynamic block. It defines the configuration for each iteration.</a:t>
            </a:r>
          </a:p>
          <a:p>
            <a:pPr lvl="1"/>
            <a:r>
              <a:rPr lang="en-US" dirty="0" err="1"/>
              <a:t>from_port</a:t>
            </a:r>
            <a:r>
              <a:rPr lang="en-US" dirty="0"/>
              <a:t> = </a:t>
            </a:r>
            <a:r>
              <a:rPr lang="en-US" dirty="0" err="1"/>
              <a:t>port.value</a:t>
            </a:r>
            <a:r>
              <a:rPr lang="en-US" dirty="0"/>
              <a:t>: The </a:t>
            </a:r>
            <a:r>
              <a:rPr lang="en-US" dirty="0" err="1"/>
              <a:t>from_port</a:t>
            </a:r>
            <a:r>
              <a:rPr lang="en-US" dirty="0"/>
              <a:t> attribute is set to the current value of the iterator variable port. This represents the starting port of the ingress rule.</a:t>
            </a:r>
          </a:p>
          <a:p>
            <a:pPr lvl="1"/>
            <a:r>
              <a:rPr lang="en-US" dirty="0" err="1"/>
              <a:t>to_port</a:t>
            </a:r>
            <a:r>
              <a:rPr lang="en-US" dirty="0"/>
              <a:t> = </a:t>
            </a:r>
            <a:r>
              <a:rPr lang="en-US" dirty="0" err="1"/>
              <a:t>port.value</a:t>
            </a:r>
            <a:r>
              <a:rPr lang="en-US" dirty="0"/>
              <a:t>: The </a:t>
            </a:r>
            <a:r>
              <a:rPr lang="en-US" dirty="0" err="1"/>
              <a:t>to_port</a:t>
            </a:r>
            <a:r>
              <a:rPr lang="en-US" dirty="0"/>
              <a:t> attribute is also set to the current value of the iterator variable port. This represents the ending port of the ingress rule. In this configuration, both </a:t>
            </a:r>
            <a:r>
              <a:rPr lang="en-US" dirty="0" err="1"/>
              <a:t>from_port</a:t>
            </a:r>
            <a:r>
              <a:rPr lang="en-US" dirty="0"/>
              <a:t> and </a:t>
            </a:r>
            <a:r>
              <a:rPr lang="en-US" dirty="0" err="1"/>
              <a:t>to_port</a:t>
            </a:r>
            <a:r>
              <a:rPr lang="en-US" dirty="0"/>
              <a:t> are the same, indicating a single port.</a:t>
            </a:r>
            <a:endParaRPr lang="en-IN" dirty="0"/>
          </a:p>
        </p:txBody>
      </p:sp>
    </p:spTree>
    <p:extLst>
      <p:ext uri="{BB962C8B-B14F-4D97-AF65-F5344CB8AC3E}">
        <p14:creationId xmlns:p14="http://schemas.microsoft.com/office/powerpoint/2010/main" val="658481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367</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Dynamic Block</vt:lpstr>
      <vt:lpstr>What is dynamic block?</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Block</dc:title>
  <dc:creator>john test</dc:creator>
  <cp:lastModifiedBy>john test</cp:lastModifiedBy>
  <cp:revision>2</cp:revision>
  <dcterms:created xsi:type="dcterms:W3CDTF">2023-12-04T16:28:19Z</dcterms:created>
  <dcterms:modified xsi:type="dcterms:W3CDTF">2023-12-04T16:31:24Z</dcterms:modified>
</cp:coreProperties>
</file>