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BCCC-6A2F-48C5-3EEE-B91DCAE51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F8413-751A-9F99-174B-545FE2F2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494E-BEF3-4D38-06FC-AF14A256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5007-5177-6A5B-FAD3-48EB1DE0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55A2-3BC6-7BFD-5424-E793C917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5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B069-8EEC-C854-31DB-17D19462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65320-E11E-D851-FDF8-E67A62802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1EF5-CF93-D8ED-BF24-6CCF982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B412-69D8-E112-EEFF-749B035B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E7C1-EAB6-BF27-75DC-E8FE26FB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84C6E-58F4-1C16-0BA6-C1F2A3D93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8E9E4-274E-5449-B70A-B4B584DA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FFFC-93C9-3A58-7D1A-4EBF5CC3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E3AC-63EF-BD32-0391-FFE189B9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00CE-EA55-20E2-02CC-434638DC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CE44-6D40-ED3A-5DE9-74C28F85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F895-70E4-E7D8-4827-9DFB97A6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02B2-6B77-2029-C80A-864FADE3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5227-A5CB-8FD1-2008-6E8F0680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8F61-FA83-78C8-5E84-5836DD91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1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B8CF-F5B6-53C6-43A7-66ADBDE5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AB91C-25BF-9C30-38F7-B60D05E2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7960-22FA-0991-8658-18389744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0084-67AE-2402-02C4-90D443CC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18F9-8A9F-2E55-3EFA-8C659073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1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62C5-DC3D-D1C2-4DFC-A4D30374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362CF-07F7-644B-8975-C17C5E02F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688AA-DB36-46E7-FA20-E8C161360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FF80A-932F-B616-4490-57E35F21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69C5-7D4C-854D-37A7-368383CC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F63C-C507-873B-1EB8-9DBC8756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0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2D32-F548-06D9-73E9-37A510E4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2FE4-5E5E-322E-D139-98F76CEC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B313-BA9C-E28B-2253-CA2A16E2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754C6-EE3B-0B92-074C-75A50F42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888B6-5506-375E-7C62-F486C8417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15E55-9E5F-B8E3-8F82-0534A050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6305C-B0BA-332C-78F9-B55D766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D642A-50B7-2426-B0F3-79DED3C7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A3D2-C547-C351-B892-5699EBE8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08953-2BA6-2230-2127-4C7523DA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DD6D6-9BFE-6891-98F6-03F6B3D3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F9234-9C78-E8B4-F84C-778F1B6F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FC15-0365-43F0-D77D-9E10D483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2F8A3-94F2-E72D-C54B-30B058C5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BB183-D963-7DAE-4572-6DEF203A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5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85CB-91EB-A2FE-9BEE-C9F8132C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04C6-F4B4-00D6-4BEA-598730BB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BE30D-42DE-F901-48A2-A9103225F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0F15-928D-76D2-1CBF-46527CCA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939C-199A-2053-2B80-5E2C6AA8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EC46-A1D6-9EC6-3E79-FC2644A7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0C34-2A5C-3B15-60E4-45C836C6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F5D7-B0B7-E8EE-80AE-C0F823C67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293DC-657C-340E-EB17-87079FA2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35000-E66F-3F79-435C-2341E98E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F7E7-294F-8820-E765-E2C202EC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BFFB-C93F-44C1-2A8F-ADD63468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1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29766-8C96-DDBF-C5FD-33640366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5653-F267-61CB-34C1-04B4EAD1A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A35A-E8F6-F393-C0D5-B47D2553C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68E9D-D6F7-4087-A6A4-C1BA4B2BE21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31F5-2FE5-4E27-D4B6-518799863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EDA6-BD77-D415-1787-9EFBA180F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59F2-9B94-40F4-A338-7C8904611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modules/terraform-aws-modules/vpc/aws/latest?tab=outpu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modules/terraform-aws-modules/eks/aws/latest?tab=resour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C58C-0A7D-ACA4-1F20-51896052D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EKS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0AECE-0BF5-1C05-5FE2-0E389EBF7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49903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DB7F-698E-9645-D8D3-AEF73C4B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C832-6E79-3C48-0629-6BD39C3E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D57"/>
                </a:solidFill>
                <a:effectLst/>
                <a:latin typeface="Nunito Sans" pitchFamily="2" charset="0"/>
              </a:rPr>
              <a:t>AWS EKS (Elastic Kubernetes Service) is a managed service from AWS that makes Kubernetes cluster management easier to implement and scale</a:t>
            </a:r>
            <a:r>
              <a:rPr lang="en-US" b="0" i="0">
                <a:solidFill>
                  <a:srgbClr val="4A4D57"/>
                </a:solidFill>
                <a:effectLst/>
                <a:latin typeface="Nunito Sans" pitchFamily="2" charset="0"/>
              </a:rPr>
              <a:t>. </a:t>
            </a:r>
          </a:p>
          <a:p>
            <a:r>
              <a:rPr lang="en-US" b="0" i="0">
                <a:solidFill>
                  <a:srgbClr val="4A4D57"/>
                </a:solidFill>
                <a:effectLst/>
                <a:latin typeface="Nunito Sans" pitchFamily="2" charset="0"/>
              </a:rPr>
              <a:t>It provides a reliable and scalable platform to run Kubernetes workloads, allowing engineers to focus on building applications while AWS takes care of managing the underlying Kubernetes infrastructure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11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C1F2-5115-8CFE-046E-A7E27E56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EKS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ECD9-5C0C-EEE8-6132-1621EB40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AWS VPC Terraform module</a:t>
            </a:r>
          </a:p>
          <a:p>
            <a:pPr lvl="1"/>
            <a:r>
              <a:rPr lang="en-US" dirty="0"/>
              <a:t>Terraform module which creates VPC resources on AWS.</a:t>
            </a:r>
          </a:p>
          <a:p>
            <a:r>
              <a:rPr lang="en-IN" dirty="0"/>
              <a:t>terraform-</a:t>
            </a:r>
            <a:r>
              <a:rPr lang="en-IN" dirty="0" err="1"/>
              <a:t>aws</a:t>
            </a:r>
            <a:r>
              <a:rPr lang="en-IN" dirty="0"/>
              <a:t>-modules/</a:t>
            </a:r>
            <a:r>
              <a:rPr lang="en-IN" dirty="0" err="1"/>
              <a:t>eks</a:t>
            </a:r>
            <a:r>
              <a:rPr lang="en-IN" dirty="0"/>
              <a:t>/</a:t>
            </a:r>
            <a:r>
              <a:rPr lang="en-IN" dirty="0" err="1"/>
              <a:t>aws</a:t>
            </a:r>
            <a:endParaRPr lang="en-IN" dirty="0"/>
          </a:p>
          <a:p>
            <a:pPr lvl="1"/>
            <a:r>
              <a:rPr lang="en-US" dirty="0"/>
              <a:t>Terraform module to create an Elastic Kubernetes (EKS) cluster and associated resources</a:t>
            </a:r>
          </a:p>
          <a:p>
            <a:r>
              <a:rPr lang="en-IN" dirty="0" err="1"/>
              <a:t>iam</a:t>
            </a:r>
            <a:r>
              <a:rPr lang="en-IN" dirty="0"/>
              <a:t>-assumable-role-with-</a:t>
            </a:r>
            <a:r>
              <a:rPr lang="en-IN" dirty="0" err="1"/>
              <a:t>oidc</a:t>
            </a:r>
            <a:endParaRPr lang="en-IN" dirty="0"/>
          </a:p>
          <a:p>
            <a:pPr lvl="1"/>
            <a:r>
              <a:rPr lang="en-US" dirty="0"/>
              <a:t>Creates single IAM role which can be assumed by trusted resources using OpenID Connect Federated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1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D623-A024-6817-658C-010A3DAF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VPC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6107-8A1A-5BD5-0489-8EB0A4EC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https://registry.terraform.io/modules/terraform-aws-modules/vpc/aws/latest?tab=outputs</a:t>
            </a:r>
            <a:endParaRPr lang="en-IN" dirty="0"/>
          </a:p>
          <a:p>
            <a:r>
              <a:rPr lang="en-IN" dirty="0"/>
              <a:t>VPC</a:t>
            </a:r>
          </a:p>
          <a:p>
            <a:r>
              <a:rPr lang="en-IN" dirty="0"/>
              <a:t>Subnet</a:t>
            </a:r>
          </a:p>
          <a:p>
            <a:r>
              <a:rPr lang="en-IN" dirty="0"/>
              <a:t>Route</a:t>
            </a:r>
          </a:p>
          <a:p>
            <a:r>
              <a:rPr lang="en-IN" dirty="0" err="1"/>
              <a:t>Igw</a:t>
            </a:r>
            <a:endParaRPr lang="en-IN" dirty="0"/>
          </a:p>
          <a:p>
            <a:r>
              <a:rPr lang="en-IN" dirty="0"/>
              <a:t>Security 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18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C980-0F7B-566C-E7A0-DEA3B7AC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</a:t>
            </a:r>
            <a:r>
              <a:rPr lang="en-IN" dirty="0" err="1"/>
              <a:t>eks</a:t>
            </a:r>
            <a:r>
              <a:rPr lang="en-IN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B811-B455-7372-D97E-19CFEED3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https://registry.terraform.io/modules/terraform-aws-modules/eks/aws/latest?tab=resources</a:t>
            </a:r>
            <a:endParaRPr lang="en-IN" dirty="0"/>
          </a:p>
          <a:p>
            <a:r>
              <a:rPr lang="en-IN" dirty="0" err="1"/>
              <a:t>Eks</a:t>
            </a:r>
            <a:r>
              <a:rPr lang="en-IN" dirty="0"/>
              <a:t> cluster</a:t>
            </a:r>
          </a:p>
          <a:p>
            <a:r>
              <a:rPr lang="en-IN" dirty="0"/>
              <a:t>Adding node</a:t>
            </a:r>
          </a:p>
          <a:p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Amazon Elastic Block Store (Amazon EBS) Container Storage Interface (</a:t>
            </a:r>
            <a:r>
              <a:rPr lang="en-IN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CSI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IN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12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9259-856C-FCF5-3080-5ECCA0AD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iam</a:t>
            </a:r>
            <a:r>
              <a:rPr lang="en-IN" dirty="0"/>
              <a:t>-assumable-role-with-</a:t>
            </a:r>
            <a:r>
              <a:rPr lang="en-IN" dirty="0" err="1"/>
              <a:t>oidc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9B2B-4FA0-E825-45FE-CD98BD35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list contains all the resources this plus any submodules may create. When using this module, it may create fewer resources if you use a submodule.</a:t>
            </a:r>
          </a:p>
          <a:p>
            <a:r>
              <a:rPr lang="en-US" dirty="0"/>
              <a:t>This module defines 2 resources.</a:t>
            </a:r>
          </a:p>
          <a:p>
            <a:pPr lvl="1"/>
            <a:r>
              <a:rPr lang="en-US" dirty="0" err="1"/>
              <a:t>aws_iam_role.this</a:t>
            </a:r>
            <a:endParaRPr lang="en-US" dirty="0"/>
          </a:p>
          <a:p>
            <a:pPr lvl="1"/>
            <a:r>
              <a:rPr lang="en-US" dirty="0" err="1"/>
              <a:t>aws_iam_role_policy_attachment.custom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97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Nunito Sans</vt:lpstr>
      <vt:lpstr>Office Theme</vt:lpstr>
      <vt:lpstr>EKS Deployment</vt:lpstr>
      <vt:lpstr>EKS </vt:lpstr>
      <vt:lpstr>EKS Creation</vt:lpstr>
      <vt:lpstr>AWS VPC module</vt:lpstr>
      <vt:lpstr>AWS eks module</vt:lpstr>
      <vt:lpstr>iam-assumable-role-with-oidc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 Deployment</dc:title>
  <dc:creator>john test</dc:creator>
  <cp:lastModifiedBy>john test</cp:lastModifiedBy>
  <cp:revision>5</cp:revision>
  <dcterms:created xsi:type="dcterms:W3CDTF">2023-12-10T08:48:30Z</dcterms:created>
  <dcterms:modified xsi:type="dcterms:W3CDTF">2023-12-10T11:34:32Z</dcterms:modified>
</cp:coreProperties>
</file>