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A893-10C9-1AF9-3E04-37D96D07D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124BE-97FE-C57B-A2B7-C5AEBEC4F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0290-3039-863B-7F27-DEED41A8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EC9-BC7B-4F6B-8825-40797761055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C4942-D899-CB34-C15A-B8A8478D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1CB80-2DF4-7B18-CEFB-BEB6EE26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13A6-53B1-43C3-8544-49DB5E5F0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8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5C6E-08AC-55E1-C356-BF30C2F1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5AB34-A091-DE37-A115-744D29237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24ED-D8FD-1ED2-55DC-DE69421C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EC9-BC7B-4F6B-8825-40797761055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35A71-BD84-7408-D1FB-E2D3EED7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7003E-70AB-6583-B5A2-5AB4E32F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13A6-53B1-43C3-8544-49DB5E5F0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14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B4EE1-4D41-2CE6-66C2-B8C002B98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17424-BE87-393C-012A-F946AA60B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2EE78-3099-772F-CB94-FB581E10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EC9-BC7B-4F6B-8825-40797761055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E4591-FC74-9EC0-ABE2-B0BD8E16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71C31-E170-1F70-08A1-BC7A3530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13A6-53B1-43C3-8544-49DB5E5F0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55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0851-543C-BA19-E71C-BEF9DEAF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42A1-8659-AC88-BCE7-0FA3FA6A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E7915-D310-969D-17C7-0E7A6CF5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EC9-BC7B-4F6B-8825-40797761055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40B00-BCD9-36BD-E990-A5E67C32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7B2E7-05CD-77D1-20F3-95C04DBD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13A6-53B1-43C3-8544-49DB5E5F0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73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1EDA-D0F7-49C5-190A-9001ED28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9E870-1B61-26FF-0BF3-8B0A3564D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077A2-199E-6ECE-3370-2019E7E7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EC9-BC7B-4F6B-8825-40797761055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90A65-6207-DE9C-2268-47FD7BF5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77CC-C6CE-1DF0-0E67-A3EB4BA9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13A6-53B1-43C3-8544-49DB5E5F0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85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55A0-B873-0014-8F76-43E7C014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685D-E434-4AA2-BB12-C726D6E6F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90FF7-2820-672F-0DE0-11A905E61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1AF89-524A-01AC-484C-8FF47E5C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EC9-BC7B-4F6B-8825-40797761055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86D95-4315-361C-2D39-F5220B68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9B75-A87D-9F0D-0EE4-A6163E02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13A6-53B1-43C3-8544-49DB5E5F0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14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0B47-FFB2-20A7-94A8-DB89E36F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5BD1C-F032-F260-52D9-FDE81B9E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C03A7-A57F-536F-395C-D95AFCB5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BF72E-9069-8406-14F7-CE09C04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48FDE-D093-4635-8D76-B69A398C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56C87-52EA-9D4C-4418-80D83CFB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EC9-BC7B-4F6B-8825-40797761055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3D0E9-B41A-6E61-4331-F0A4A979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06A03-B9C5-AF91-CE90-1B0CFA2D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13A6-53B1-43C3-8544-49DB5E5F0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34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01D4-9F6F-9CA2-B8D9-AC254EB0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846BD-CFC9-2EEB-B75E-C9D63B5A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EC9-BC7B-4F6B-8825-40797761055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A7574-1283-ABD4-0DED-79959014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CF170-BC33-D58C-DF10-EFBE6C5C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13A6-53B1-43C3-8544-49DB5E5F0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02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FC718-E2F9-748F-3CDD-AE5992A9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EC9-BC7B-4F6B-8825-40797761055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0FB6E-1072-22EE-FF19-05A91A07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C725F-22FD-7664-2352-0C5ACDC8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13A6-53B1-43C3-8544-49DB5E5F0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40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99BE-29D1-6F75-4A8C-FFBC9F87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0D18-E76B-F554-4E98-D7D7ED278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A2EFA-B00E-804A-0923-CFFBF2DF3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67676-9996-421A-BABB-5FF1EC69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EC9-BC7B-4F6B-8825-40797761055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A7FD2-84A7-3DE1-BA82-1EE6AE5E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93CE6-CC82-8302-B057-B567C6DC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13A6-53B1-43C3-8544-49DB5E5F0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1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BB35-5727-96CA-8EE6-1636E7C1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227CB-F399-7E72-09D3-851C40B45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487B6-6D22-0C1E-878B-546ABBBDC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0D533-022E-170E-B9B5-E141A5D9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3EC9-BC7B-4F6B-8825-40797761055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85D40-14D0-852E-C588-EA33D8C3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12FEC-F9C3-9339-CCC4-A0337802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13A6-53B1-43C3-8544-49DB5E5F0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07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E961C-6578-453F-8463-C7F1B53C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BBB80-1F07-DEFD-320A-95297F5D4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DF8D1-1F74-139A-0BC6-29833E811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53EC9-BC7B-4F6B-8825-407977610556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261B-CA65-A847-3030-C150232D4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D111-ABC0-2086-BE27-C8DE676F5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13A6-53B1-43C3-8544-49DB5E5F0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17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hashicorp.com/terraform/insta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1047-7736-5961-69C6-7D504D816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9D13B-DD18-D479-1C63-A4F3F26D7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22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DDBD-45BA-94E8-78B3-0A1A5323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73E7-4EFA-3B14-70CC-945D6736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various tools available that deploy infrastructure as a code</a:t>
            </a:r>
          </a:p>
          <a:p>
            <a:pPr lvl="1"/>
            <a:r>
              <a:rPr lang="en-IN" dirty="0"/>
              <a:t>Terraform</a:t>
            </a:r>
          </a:p>
          <a:p>
            <a:pPr lvl="1"/>
            <a:r>
              <a:rPr lang="en-IN" dirty="0"/>
              <a:t>Heat</a:t>
            </a:r>
          </a:p>
          <a:p>
            <a:pPr lvl="1"/>
            <a:r>
              <a:rPr lang="en-IN" dirty="0"/>
              <a:t>Ansible</a:t>
            </a:r>
          </a:p>
          <a:p>
            <a:pPr lvl="1"/>
            <a:r>
              <a:rPr lang="en-IN" dirty="0"/>
              <a:t>Puppet</a:t>
            </a:r>
          </a:p>
          <a:p>
            <a:pPr lvl="1"/>
            <a:r>
              <a:rPr lang="en-IN" dirty="0"/>
              <a:t>Chef</a:t>
            </a:r>
          </a:p>
          <a:p>
            <a:pPr lvl="1"/>
            <a:r>
              <a:rPr lang="en-IN" dirty="0" err="1"/>
              <a:t>CloudFromation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97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275F-D634-75D6-60F0-B3347FA8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8417D-AFCC-A1AF-F836-82618CCB6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IAC is all about provisioning the server  and Infra templates</a:t>
            </a:r>
          </a:p>
          <a:p>
            <a:r>
              <a:rPr lang="en-IN" dirty="0"/>
              <a:t>How these tools are more focused towards different vendors</a:t>
            </a:r>
          </a:p>
          <a:p>
            <a:r>
              <a:rPr lang="en-IN" dirty="0"/>
              <a:t>How we can maintain the state? </a:t>
            </a:r>
          </a:p>
          <a:p>
            <a:r>
              <a:rPr lang="en-IN" dirty="0"/>
              <a:t>How these tools are different from configuration management</a:t>
            </a:r>
          </a:p>
          <a:p>
            <a:r>
              <a:rPr lang="en-IN" dirty="0"/>
              <a:t>Can Ansible do IAC??</a:t>
            </a:r>
          </a:p>
        </p:txBody>
      </p:sp>
    </p:spTree>
    <p:extLst>
      <p:ext uri="{BB962C8B-B14F-4D97-AF65-F5344CB8AC3E}">
        <p14:creationId xmlns:p14="http://schemas.microsoft.com/office/powerpoint/2010/main" val="377217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60E2-4981-31C0-A7AF-0F2B56B9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IAC works?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59ED6-3D0D-6E41-F022-80F561DFF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440" y="1879600"/>
            <a:ext cx="9235439" cy="3601320"/>
          </a:xfrm>
        </p:spPr>
      </p:pic>
    </p:spTree>
    <p:extLst>
      <p:ext uri="{BB962C8B-B14F-4D97-AF65-F5344CB8AC3E}">
        <p14:creationId xmlns:p14="http://schemas.microsoft.com/office/powerpoint/2010/main" val="72863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E88A-7B0D-DE7A-5390-549951DC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FF14-92A2-B735-3D2F-C8551E4A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Terraform Lot of providers (support for lot of vendors)</a:t>
            </a:r>
          </a:p>
          <a:p>
            <a:r>
              <a:rPr lang="en-IN" dirty="0"/>
              <a:t>Well integrates with configuration management</a:t>
            </a:r>
          </a:p>
          <a:p>
            <a:r>
              <a:rPr lang="en-IN" dirty="0"/>
              <a:t>Help of plugins</a:t>
            </a:r>
          </a:p>
          <a:p>
            <a:r>
              <a:rPr lang="en-IN" dirty="0"/>
              <a:t>Simple configuration language</a:t>
            </a:r>
          </a:p>
          <a:p>
            <a:r>
              <a:rPr lang="en-IN" dirty="0"/>
              <a:t>Free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09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AEBA-4415-AB86-591C-001E981A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1BAE8-E012-E799-0A79-029B2AC0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Download the binary</a:t>
            </a:r>
          </a:p>
          <a:p>
            <a:r>
              <a:rPr lang="en-IN" dirty="0"/>
              <a:t>Install in the workstation</a:t>
            </a:r>
          </a:p>
          <a:p>
            <a:r>
              <a:rPr lang="en-IN" dirty="0">
                <a:hlinkClick r:id="rId2"/>
              </a:rPr>
              <a:t>https://developer.hashicorp.com/terraform/install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wget</a:t>
            </a:r>
            <a:r>
              <a:rPr lang="en-IN" dirty="0"/>
              <a:t> -O- https://apt.releases.hashicorp.com/gpg |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gpg</a:t>
            </a:r>
            <a:r>
              <a:rPr lang="en-IN" dirty="0"/>
              <a:t> --</a:t>
            </a:r>
            <a:r>
              <a:rPr lang="en-IN" dirty="0" err="1"/>
              <a:t>dearmor</a:t>
            </a:r>
            <a:r>
              <a:rPr lang="en-IN" dirty="0"/>
              <a:t> -o /</a:t>
            </a:r>
            <a:r>
              <a:rPr lang="en-IN" dirty="0" err="1"/>
              <a:t>usr</a:t>
            </a:r>
            <a:r>
              <a:rPr lang="en-IN" dirty="0"/>
              <a:t>/share/keyrings/</a:t>
            </a:r>
            <a:r>
              <a:rPr lang="en-IN" dirty="0" err="1"/>
              <a:t>hashicorp</a:t>
            </a:r>
            <a:r>
              <a:rPr lang="en-IN" dirty="0"/>
              <a:t>-archive-</a:t>
            </a:r>
            <a:r>
              <a:rPr lang="en-IN" dirty="0" err="1"/>
              <a:t>keyring.gpg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echo "deb [signed-by=/</a:t>
            </a:r>
            <a:r>
              <a:rPr lang="en-IN" dirty="0" err="1"/>
              <a:t>usr</a:t>
            </a:r>
            <a:r>
              <a:rPr lang="en-IN" dirty="0"/>
              <a:t>/share/keyrings/</a:t>
            </a:r>
            <a:r>
              <a:rPr lang="en-IN" dirty="0" err="1"/>
              <a:t>hashicorp</a:t>
            </a:r>
            <a:r>
              <a:rPr lang="en-IN" dirty="0"/>
              <a:t>-archive-</a:t>
            </a:r>
            <a:r>
              <a:rPr lang="en-IN" dirty="0" err="1"/>
              <a:t>keyring.gpg</a:t>
            </a:r>
            <a:r>
              <a:rPr lang="en-IN" dirty="0"/>
              <a:t>] https://apt.releases.hashicorp.com $(</a:t>
            </a:r>
            <a:r>
              <a:rPr lang="en-IN" dirty="0" err="1"/>
              <a:t>lsb_release</a:t>
            </a:r>
            <a:r>
              <a:rPr lang="en-IN" dirty="0"/>
              <a:t> -cs) main" | </a:t>
            </a:r>
            <a:r>
              <a:rPr lang="en-IN" dirty="0" err="1"/>
              <a:t>sudo</a:t>
            </a:r>
            <a:r>
              <a:rPr lang="en-IN" dirty="0"/>
              <a:t> tee /etc/apt/</a:t>
            </a:r>
            <a:r>
              <a:rPr lang="en-IN" dirty="0" err="1"/>
              <a:t>sources.list.d</a:t>
            </a:r>
            <a:r>
              <a:rPr lang="en-IN" dirty="0"/>
              <a:t>/</a:t>
            </a:r>
            <a:r>
              <a:rPr lang="en-IN" dirty="0" err="1"/>
              <a:t>hashicorp.list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sudo</a:t>
            </a:r>
            <a:r>
              <a:rPr lang="en-IN" dirty="0"/>
              <a:t> apt update &amp;&amp; </a:t>
            </a:r>
            <a:r>
              <a:rPr lang="en-IN" dirty="0" err="1"/>
              <a:t>sudo</a:t>
            </a:r>
            <a:r>
              <a:rPr lang="en-IN" dirty="0"/>
              <a:t> apt install terraform</a:t>
            </a:r>
          </a:p>
        </p:txBody>
      </p:sp>
    </p:spTree>
    <p:extLst>
      <p:ext uri="{BB962C8B-B14F-4D97-AF65-F5344CB8AC3E}">
        <p14:creationId xmlns:p14="http://schemas.microsoft.com/office/powerpoint/2010/main" val="274069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2258-89C1-53E1-0B78-8D67FEDE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601D2-B461-92D2-FA0A-5CAE5083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Notepad++</a:t>
            </a:r>
          </a:p>
          <a:p>
            <a:r>
              <a:rPr lang="en-IN" dirty="0"/>
              <a:t>Atom</a:t>
            </a:r>
          </a:p>
          <a:p>
            <a:r>
              <a:rPr lang="en-IN" dirty="0"/>
              <a:t>Visual Studio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3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E49D-A4EA-E8B1-FF88-489230B6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B76F-5D5E-59C7-BE43-E6407B9CF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Need to install extensions, which works as add-ons</a:t>
            </a:r>
          </a:p>
          <a:p>
            <a:r>
              <a:rPr lang="en-IN" dirty="0"/>
              <a:t>These provide many features such as functionality related to </a:t>
            </a:r>
            <a:r>
              <a:rPr lang="en-IN" dirty="0" err="1"/>
              <a:t>colors</a:t>
            </a:r>
            <a:r>
              <a:rPr lang="en-IN" dirty="0"/>
              <a:t>, auto-complete, reports spelling error etc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B94B6-70F1-B7E1-EAF6-B076CCE3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66" y="3429000"/>
            <a:ext cx="7360028" cy="28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1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240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IAC</vt:lpstr>
      <vt:lpstr>IAC tools</vt:lpstr>
      <vt:lpstr>What is IAC</vt:lpstr>
      <vt:lpstr>How IAC works?</vt:lpstr>
      <vt:lpstr>Terraform Parameters</vt:lpstr>
      <vt:lpstr>Installation Process</vt:lpstr>
      <vt:lpstr>IDE</vt:lpstr>
      <vt:lpstr>Setting up visual studio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IAC</dc:title>
  <dc:creator>john test</dc:creator>
  <cp:lastModifiedBy>john test</cp:lastModifiedBy>
  <cp:revision>11</cp:revision>
  <dcterms:created xsi:type="dcterms:W3CDTF">2023-12-03T10:48:27Z</dcterms:created>
  <dcterms:modified xsi:type="dcterms:W3CDTF">2023-12-07T05:09:22Z</dcterms:modified>
</cp:coreProperties>
</file>