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989-899E-9BD4-B899-43F73638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1B258-2893-17F5-B190-1597AE342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C91D-BEBA-8DF6-DB0F-0B10BBD9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881A-12F1-ED47-914B-CD4E92B9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28FD-8ED7-59BC-0DC9-95E1A2FD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6093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E21C-7E32-F581-DDE5-E829BEE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7759-E065-11FB-7E14-579352B22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EA98-45DE-46DC-2DDB-6F97202E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0C8B-408E-7DAB-F95F-D3CF6788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588D-C992-A8BD-0C3C-01934281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444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0C0A9-DE6E-1F81-11D0-1D3014C45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E581E-13F2-ED9C-09B7-5E9256267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48B4-B0B6-11A4-8D3F-88BA8327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6478C-BD18-7764-3712-FD1147A7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FB8-BB97-3829-F495-C3383E36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5653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6F97-A40E-3819-B7C3-33386433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8A1A-7BFF-E0C6-EEB3-2FC39ED1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611E-ACC2-BA1E-5A68-73F2EAD0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60E2-52A7-BDE9-2EC8-4E56601E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6CDF-D3E4-5C23-8BDF-6A2AB69F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205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5B59-A60F-6B7B-EE84-0F735BB3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1797-5BB1-015A-F46F-94582497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6ECC-2BDC-5556-D08F-B68E61A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DA15-F5C0-3DCF-B6FE-951E6028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4410-0E34-1501-5C1B-D6185305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6252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CBB-8AC4-A764-2DE1-91ACDFD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C3F6-D284-19EF-9E19-98DA3A42C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8F9A2-83A0-7512-AB75-510F99AC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E132B-13CE-BF37-A144-55F8BCF5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DBC5-6842-F068-8560-88320B8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0D54-DAD6-2E49-C37B-56C5BA24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0664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35B3-C6E0-47FE-703F-B58883EA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A7A1-90FA-256C-FD79-19B218F0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A3A3-6FE3-683F-6CB2-C1814F73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8C8CE-773E-F2AE-4C59-C26BBB0D7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8C22A-2D5B-8F64-EA38-0A9B99218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9A7EF-A724-15DD-E7DB-6509207E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C6752-B6EB-A654-FED3-840E54F1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0A314-4557-85CF-60C8-C6EAF9C4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7263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4FA9-ABC7-4CA6-CE1A-BA1052AC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3685D-F97E-7319-9578-A1570CD3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C87DB-6850-FBD7-6A44-352AFBF7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E40B6-318C-72F0-BE9A-D3C2A8F3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4575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35A33-6D78-F23A-D201-CB3D7120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717DA-FACB-BCCD-E68C-8F27AEE5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3EAD-E259-5A4B-6610-168F98C3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3230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9A7A-8EFB-F749-C300-E7353E5B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AAB7-E6EE-946C-074E-0B7C3373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ED0A-4E84-9FA0-44BB-006E8015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AF88-766F-9B37-555B-06F74BD8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64320-BE68-8F3C-ECC6-622A39C6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4139-F8B6-4FC6-CF6E-1969EFD4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1783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FCE7-1224-8863-FBA5-FDB8465B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607CC-A855-0C52-02DC-78EFCF032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6E124-1490-B43D-9E8E-1774AAD7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D91D-C5A7-77E0-201C-623136B8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1861-2C4D-9062-C061-9DA5CC08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EAD59-88D6-69FF-49F9-CE846F58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0746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10051-4349-FF3E-EA2D-C29BE19C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7408-C88E-6F51-619B-B1D1DEC9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D06D-4EA8-545B-90B5-532022C05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0F30-B85D-4547-9BAB-AB2751FA5BED}" type="datetimeFigureOut">
              <a:rPr lang="hi-IN" smtClean="0"/>
              <a:t>सोमवार, 22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CD0E-ACFE-5809-A310-DE7B29A15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75F4-1A07-CE32-F9DB-8D03CB517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10E8-08F1-40A6-9ECB-67BA5A28CC3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0960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1DB9-12B0-5A7F-457B-F15901237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Values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BAB5C-00BE-0A35-8D89-A8DCC76CD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9749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0A05-9AD6-2369-E9C5-09144EB8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1CDA-CAC6-AE3A-5F9A-40578F58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Terraform, local values are used to define intermediate values within a configuration that can be reused multiple times. </a:t>
            </a:r>
          </a:p>
          <a:p>
            <a:r>
              <a:rPr lang="en-US" dirty="0"/>
              <a:t>Local values are similar to variables, but they are not meant to be passed as input or configured externally.</a:t>
            </a:r>
          </a:p>
          <a:p>
            <a:r>
              <a:rPr lang="en-US" dirty="0"/>
              <a:t> They are internal to the configuration and are primarily used to simplify expressions, enhance readability, and avoid code duplication.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90371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8415-806E-4B2C-6A25-CA180917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04A69-E527-00B3-106F-B31610D9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78" y="2014330"/>
            <a:ext cx="6528559" cy="3139489"/>
          </a:xfrm>
        </p:spPr>
      </p:pic>
    </p:spTree>
    <p:extLst>
      <p:ext uri="{BB962C8B-B14F-4D97-AF65-F5344CB8AC3E}">
        <p14:creationId xmlns:p14="http://schemas.microsoft.com/office/powerpoint/2010/main" val="262748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ACE-38BD-B1B9-36B0-6C549ACB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6CE1-64C6-593C-13EF-6EE87DC9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example, we define a locals block that contains multiple local values:</a:t>
            </a:r>
          </a:p>
          <a:p>
            <a:pPr marL="0" indent="0">
              <a:buNone/>
            </a:pPr>
            <a:r>
              <a:rPr lang="en-US" dirty="0"/>
              <a:t>region: Represents the AWS region as a string.</a:t>
            </a:r>
          </a:p>
          <a:p>
            <a:pPr marL="0" indent="0">
              <a:buNone/>
            </a:pPr>
            <a:r>
              <a:rPr lang="en-US" dirty="0" err="1"/>
              <a:t>instance_count</a:t>
            </a:r>
            <a:r>
              <a:rPr lang="en-US" dirty="0"/>
              <a:t>: Specifies the number of instances as a number.</a:t>
            </a:r>
          </a:p>
          <a:p>
            <a:pPr marL="0" indent="0">
              <a:buNone/>
            </a:pPr>
            <a:r>
              <a:rPr lang="en-US" dirty="0" err="1"/>
              <a:t>instance_type</a:t>
            </a:r>
            <a:r>
              <a:rPr lang="en-US" dirty="0"/>
              <a:t>: Represents the instance type as a string.</a:t>
            </a:r>
          </a:p>
          <a:p>
            <a:pPr marL="0" indent="0">
              <a:buNone/>
            </a:pPr>
            <a:r>
              <a:rPr lang="en-US" dirty="0" err="1"/>
              <a:t>instance_tags</a:t>
            </a:r>
            <a:r>
              <a:rPr lang="en-US" dirty="0"/>
              <a:t>: Defines a map of tags for the instances.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324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67C2-03FC-58F5-7974-2EFA3D2F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in resource block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80726-7C9B-0A3B-BF4E-AD0715885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1815548"/>
            <a:ext cx="7753971" cy="28889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DEEE1-E895-6D57-A922-AC4060515D73}"/>
              </a:ext>
            </a:extLst>
          </p:cNvPr>
          <p:cNvSpPr txBox="1"/>
          <p:nvPr/>
        </p:nvSpPr>
        <p:spPr>
          <a:xfrm>
            <a:off x="838200" y="4829382"/>
            <a:ext cx="9631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example, we use the local values within an </a:t>
            </a:r>
            <a:r>
              <a:rPr lang="en-US" dirty="0" err="1"/>
              <a:t>aws_instance</a:t>
            </a:r>
            <a:r>
              <a:rPr lang="en-US" dirty="0"/>
              <a:t> resource block. The count argument is set to the value of </a:t>
            </a:r>
            <a:r>
              <a:rPr lang="en-US" dirty="0" err="1"/>
              <a:t>local.instance_count</a:t>
            </a:r>
            <a:r>
              <a:rPr lang="en-US" dirty="0"/>
              <a:t>, and the other attributes are set accordingly.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90395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BB02-6005-A04B-AC8F-04304758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local values in output block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64A19-4D49-C8D2-7568-71500096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101" y="1690689"/>
            <a:ext cx="7932255" cy="12125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585FE-EA03-9AF3-E8A3-7036945259A0}"/>
              </a:ext>
            </a:extLst>
          </p:cNvPr>
          <p:cNvSpPr txBox="1"/>
          <p:nvPr/>
        </p:nvSpPr>
        <p:spPr>
          <a:xfrm>
            <a:off x="1577009" y="3709760"/>
            <a:ext cx="8825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example, we use the </a:t>
            </a:r>
            <a:r>
              <a:rPr lang="en-US" dirty="0" err="1"/>
              <a:t>local.instance_count</a:t>
            </a:r>
            <a:r>
              <a:rPr lang="en-US" dirty="0"/>
              <a:t> value within a range function to generate a list of instance names.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9709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Local Values</vt:lpstr>
      <vt:lpstr>Overview</vt:lpstr>
      <vt:lpstr>example</vt:lpstr>
      <vt:lpstr>..</vt:lpstr>
      <vt:lpstr>How to use in resource block</vt:lpstr>
      <vt:lpstr>Use local values in output 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Values</dc:title>
  <dc:creator>john</dc:creator>
  <cp:lastModifiedBy>john</cp:lastModifiedBy>
  <cp:revision>6</cp:revision>
  <dcterms:created xsi:type="dcterms:W3CDTF">2023-06-12T08:20:36Z</dcterms:created>
  <dcterms:modified xsi:type="dcterms:W3CDTF">2023-06-12T08:26:22Z</dcterms:modified>
</cp:coreProperties>
</file>