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0E11-BD22-F781-712C-5B2202D1C5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3709A3-6F9B-C7FF-731E-C665EBD58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49E67-DD8C-96D5-D0E0-D56A2027EAAE}"/>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5" name="Footer Placeholder 4">
            <a:extLst>
              <a:ext uri="{FF2B5EF4-FFF2-40B4-BE49-F238E27FC236}">
                <a16:creationId xmlns:a16="http://schemas.microsoft.com/office/drawing/2014/main" id="{BB5E8904-9B9D-4C61-B328-951A6A676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1824C-8E40-F7AF-3B89-DEF90F29A52A}"/>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13016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7841-8510-77F2-6700-7B61ABC49E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7C9DC8-B903-E958-DAA5-FA0D3D33D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9CDE8-474D-15CD-52A6-1B4B4F0D90CA}"/>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5" name="Footer Placeholder 4">
            <a:extLst>
              <a:ext uri="{FF2B5EF4-FFF2-40B4-BE49-F238E27FC236}">
                <a16:creationId xmlns:a16="http://schemas.microsoft.com/office/drawing/2014/main" id="{CEF10329-D35E-B76D-C231-6A05BA2425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A817A-0B95-3886-7817-20580F5F093C}"/>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322212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DFB76-BACD-1AFE-16C8-DD9D9FAFA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69C372-12DE-EBF0-3C34-B3D2D390B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D6C018-8573-2D2C-D31B-83DDB1D69894}"/>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5" name="Footer Placeholder 4">
            <a:extLst>
              <a:ext uri="{FF2B5EF4-FFF2-40B4-BE49-F238E27FC236}">
                <a16:creationId xmlns:a16="http://schemas.microsoft.com/office/drawing/2014/main" id="{8E52A5CC-B9D6-D98C-6A4C-180CE2ADD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FF272-71F9-B9B1-FA43-4E54D3C48F90}"/>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341091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3C4D-5444-F87D-F20F-76868BD517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7A1B7F-1983-EC57-13C9-C84E5D26E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B3A5E-D748-E493-A6DF-FD207C698424}"/>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5" name="Footer Placeholder 4">
            <a:extLst>
              <a:ext uri="{FF2B5EF4-FFF2-40B4-BE49-F238E27FC236}">
                <a16:creationId xmlns:a16="http://schemas.microsoft.com/office/drawing/2014/main" id="{D84C90E2-BAAF-4A96-AB72-4C6DDC06F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2C184-4203-9B58-4956-0574B5718291}"/>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214112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772B-D1CE-8CE1-69BD-D96B38D09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8827E6-7E7A-970F-074D-EA3128EA0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23D0B4-3950-62C3-9142-361BEF4F3F2E}"/>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5" name="Footer Placeholder 4">
            <a:extLst>
              <a:ext uri="{FF2B5EF4-FFF2-40B4-BE49-F238E27FC236}">
                <a16:creationId xmlns:a16="http://schemas.microsoft.com/office/drawing/2014/main" id="{F491E9AC-842D-E004-5406-72B8B2132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8EF1D-EE6D-0DD8-4BB1-DAA3B64AB682}"/>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187652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22CB-0398-76EB-055B-C6B9E49061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757BE4-A969-51CC-E099-000CE29E3C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4D01ED-3E26-4020-4F46-E1E7BEAFE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6AC1DE-827B-4126-133D-AB4CEA0DC3A1}"/>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6" name="Footer Placeholder 5">
            <a:extLst>
              <a:ext uri="{FF2B5EF4-FFF2-40B4-BE49-F238E27FC236}">
                <a16:creationId xmlns:a16="http://schemas.microsoft.com/office/drawing/2014/main" id="{218E2222-102C-D081-3916-5ACE1D229F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FEF98-EFBD-9B97-F0E4-AAF986B0CB79}"/>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110774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7920-359D-BC2C-3CC5-33AAD28B27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79D6E4-2C2C-B53A-6E6B-03419C1AD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8F28C4-7327-EFDB-CCD5-A14DF0CB49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943874-238B-80ED-ACA6-96EF84EC6D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298B1D-7475-0325-DAD5-5A4E2F743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022F31-B322-7139-5E4B-5B1C749CAEC5}"/>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8" name="Footer Placeholder 7">
            <a:extLst>
              <a:ext uri="{FF2B5EF4-FFF2-40B4-BE49-F238E27FC236}">
                <a16:creationId xmlns:a16="http://schemas.microsoft.com/office/drawing/2014/main" id="{1DE1059E-F076-E50E-8BA0-936724DE20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DBE994-11D1-67C4-8B34-389D6E352118}"/>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275981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FF26-5D9C-6ABF-1C06-A7FD50996D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FEC1DF-2073-E90F-8A72-471F97D9F071}"/>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4" name="Footer Placeholder 3">
            <a:extLst>
              <a:ext uri="{FF2B5EF4-FFF2-40B4-BE49-F238E27FC236}">
                <a16:creationId xmlns:a16="http://schemas.microsoft.com/office/drawing/2014/main" id="{416DA97B-6FBF-3E1C-B6AF-8868B5A48C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1897CA-AF55-CD70-2143-2C0FFB4E094A}"/>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25703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1C0D93-4BF8-B7A6-398F-1F90B0FA495E}"/>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3" name="Footer Placeholder 2">
            <a:extLst>
              <a:ext uri="{FF2B5EF4-FFF2-40B4-BE49-F238E27FC236}">
                <a16:creationId xmlns:a16="http://schemas.microsoft.com/office/drawing/2014/main" id="{AFC02CEE-739A-764D-E253-60B24E3D6F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2AF74E-17FC-C547-8C62-3F48ED6B9880}"/>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168160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08F2-E9EF-C113-D819-59B3DF8B5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2EE83A-5D78-D7A7-9B75-E74C12CAB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412967-5565-7FFC-A8DD-65364B0BB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815C5-0527-BC54-EACE-80A42862F879}"/>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6" name="Footer Placeholder 5">
            <a:extLst>
              <a:ext uri="{FF2B5EF4-FFF2-40B4-BE49-F238E27FC236}">
                <a16:creationId xmlns:a16="http://schemas.microsoft.com/office/drawing/2014/main" id="{CA77B40E-AFDA-DD7E-1938-A0BD583ED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E0531-59EA-0562-D98F-334AADF33501}"/>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168461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106E-6DB6-7C76-1803-73DE2B521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41359F-26DF-E93B-5BCF-9449FFFE2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908C13-F445-79BF-E8D7-DAF59DB84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E5AC1-B423-9C8C-44E9-8F83A3733FC8}"/>
              </a:ext>
            </a:extLst>
          </p:cNvPr>
          <p:cNvSpPr>
            <a:spLocks noGrp="1"/>
          </p:cNvSpPr>
          <p:nvPr>
            <p:ph type="dt" sz="half" idx="10"/>
          </p:nvPr>
        </p:nvSpPr>
        <p:spPr/>
        <p:txBody>
          <a:bodyPr/>
          <a:lstStyle/>
          <a:p>
            <a:fld id="{173979B2-73DC-4817-81E2-3B30097D3DD5}" type="datetimeFigureOut">
              <a:rPr lang="en-IN" smtClean="0"/>
              <a:t>08-12-2023</a:t>
            </a:fld>
            <a:endParaRPr lang="en-IN"/>
          </a:p>
        </p:txBody>
      </p:sp>
      <p:sp>
        <p:nvSpPr>
          <p:cNvPr id="6" name="Footer Placeholder 5">
            <a:extLst>
              <a:ext uri="{FF2B5EF4-FFF2-40B4-BE49-F238E27FC236}">
                <a16:creationId xmlns:a16="http://schemas.microsoft.com/office/drawing/2014/main" id="{8F86A219-9E8E-1288-96FF-62F48C04B5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5B1EE1-860D-F548-5974-EB93FA5A6A2D}"/>
              </a:ext>
            </a:extLst>
          </p:cNvPr>
          <p:cNvSpPr>
            <a:spLocks noGrp="1"/>
          </p:cNvSpPr>
          <p:nvPr>
            <p:ph type="sldNum" sz="quarter" idx="12"/>
          </p:nvPr>
        </p:nvSpPr>
        <p:spPr/>
        <p:txBody>
          <a:bodyPr/>
          <a:lstStyle/>
          <a:p>
            <a:fld id="{72182310-E84A-4DCD-A7BA-053B3E19AC84}" type="slidenum">
              <a:rPr lang="en-IN" smtClean="0"/>
              <a:t>‹#›</a:t>
            </a:fld>
            <a:endParaRPr lang="en-IN"/>
          </a:p>
        </p:txBody>
      </p:sp>
    </p:spTree>
    <p:extLst>
      <p:ext uri="{BB962C8B-B14F-4D97-AF65-F5344CB8AC3E}">
        <p14:creationId xmlns:p14="http://schemas.microsoft.com/office/powerpoint/2010/main" val="280189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BC2F4F-AE96-90C3-108F-41E97F852C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89AF4B-7185-9CA4-FB4D-89B3DB63C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C7CD9-D184-99DF-4982-AF64099AE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979B2-73DC-4817-81E2-3B30097D3DD5}" type="datetimeFigureOut">
              <a:rPr lang="en-IN" smtClean="0"/>
              <a:t>08-12-2023</a:t>
            </a:fld>
            <a:endParaRPr lang="en-IN"/>
          </a:p>
        </p:txBody>
      </p:sp>
      <p:sp>
        <p:nvSpPr>
          <p:cNvPr id="5" name="Footer Placeholder 4">
            <a:extLst>
              <a:ext uri="{FF2B5EF4-FFF2-40B4-BE49-F238E27FC236}">
                <a16:creationId xmlns:a16="http://schemas.microsoft.com/office/drawing/2014/main" id="{9491CEF8-DD59-BE1B-81F2-1FBDBD698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BB97AC-F167-08FD-ADC4-16871ECA23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82310-E84A-4DCD-A7BA-053B3E19AC84}" type="slidenum">
              <a:rPr lang="en-IN" smtClean="0"/>
              <a:t>‹#›</a:t>
            </a:fld>
            <a:endParaRPr lang="en-IN"/>
          </a:p>
        </p:txBody>
      </p:sp>
    </p:spTree>
    <p:extLst>
      <p:ext uri="{BB962C8B-B14F-4D97-AF65-F5344CB8AC3E}">
        <p14:creationId xmlns:p14="http://schemas.microsoft.com/office/powerpoint/2010/main" val="3389409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3000-3643-B112-1123-14A9EB4C3E2B}"/>
              </a:ext>
            </a:extLst>
          </p:cNvPr>
          <p:cNvSpPr>
            <a:spLocks noGrp="1"/>
          </p:cNvSpPr>
          <p:nvPr>
            <p:ph type="ctrTitle"/>
          </p:nvPr>
        </p:nvSpPr>
        <p:spPr/>
        <p:txBody>
          <a:bodyPr/>
          <a:lstStyle/>
          <a:p>
            <a:r>
              <a:rPr lang="en-IN" dirty="0"/>
              <a:t>Modules</a:t>
            </a:r>
          </a:p>
        </p:txBody>
      </p:sp>
      <p:sp>
        <p:nvSpPr>
          <p:cNvPr id="3" name="Subtitle 2">
            <a:extLst>
              <a:ext uri="{FF2B5EF4-FFF2-40B4-BE49-F238E27FC236}">
                <a16:creationId xmlns:a16="http://schemas.microsoft.com/office/drawing/2014/main" id="{8E56E101-8A3E-AA03-5727-D28C6DE2E303}"/>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184524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7CFE-4909-68B1-730C-983FE489F46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7D65FD27-93D9-E203-3C1B-858E3660EE18}"/>
              </a:ext>
            </a:extLst>
          </p:cNvPr>
          <p:cNvSpPr>
            <a:spLocks noGrp="1"/>
          </p:cNvSpPr>
          <p:nvPr>
            <p:ph idx="1"/>
          </p:nvPr>
        </p:nvSpPr>
        <p:spPr/>
        <p:txBody>
          <a:bodyPr/>
          <a:lstStyle/>
          <a:p>
            <a:r>
              <a:rPr lang="en-IN" dirty="0"/>
              <a:t>Modules are containers for multiple resources that worked together</a:t>
            </a:r>
          </a:p>
          <a:p>
            <a:r>
              <a:rPr lang="en-IN" dirty="0"/>
              <a:t>A module consists of a collections of .</a:t>
            </a:r>
            <a:r>
              <a:rPr lang="en-IN" dirty="0" err="1"/>
              <a:t>tf</a:t>
            </a:r>
            <a:r>
              <a:rPr lang="en-IN" dirty="0"/>
              <a:t> files that kept together in a directory</a:t>
            </a:r>
          </a:p>
          <a:p>
            <a:r>
              <a:rPr lang="en-IN" dirty="0"/>
              <a:t>Modules are the main way to package and reuse resource configurations with terraforms</a:t>
            </a:r>
          </a:p>
          <a:p>
            <a:endParaRPr lang="en-IN" dirty="0"/>
          </a:p>
        </p:txBody>
      </p:sp>
    </p:spTree>
    <p:extLst>
      <p:ext uri="{BB962C8B-B14F-4D97-AF65-F5344CB8AC3E}">
        <p14:creationId xmlns:p14="http://schemas.microsoft.com/office/powerpoint/2010/main" val="350224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5C46-2E88-BD60-8E89-25B9817F9ED0}"/>
              </a:ext>
            </a:extLst>
          </p:cNvPr>
          <p:cNvSpPr>
            <a:spLocks noGrp="1"/>
          </p:cNvSpPr>
          <p:nvPr>
            <p:ph type="title"/>
          </p:nvPr>
        </p:nvSpPr>
        <p:spPr/>
        <p:txBody>
          <a:bodyPr/>
          <a:lstStyle/>
          <a:p>
            <a:r>
              <a:rPr lang="en-IN" dirty="0"/>
              <a:t>The root module and Child Module</a:t>
            </a:r>
          </a:p>
        </p:txBody>
      </p:sp>
      <p:sp>
        <p:nvSpPr>
          <p:cNvPr id="3" name="Content Placeholder 2">
            <a:extLst>
              <a:ext uri="{FF2B5EF4-FFF2-40B4-BE49-F238E27FC236}">
                <a16:creationId xmlns:a16="http://schemas.microsoft.com/office/drawing/2014/main" id="{79E6EFBC-80F1-DBD8-150B-90AC0C47002E}"/>
              </a:ext>
            </a:extLst>
          </p:cNvPr>
          <p:cNvSpPr>
            <a:spLocks noGrp="1"/>
          </p:cNvSpPr>
          <p:nvPr>
            <p:ph idx="1"/>
          </p:nvPr>
        </p:nvSpPr>
        <p:spPr/>
        <p:txBody>
          <a:bodyPr/>
          <a:lstStyle/>
          <a:p>
            <a:r>
              <a:rPr lang="en-IN" dirty="0"/>
              <a:t>Every terraform configuration has at least one module, known as its root module, which consists of the resources defined in the .</a:t>
            </a:r>
            <a:r>
              <a:rPr lang="en-IN" dirty="0" err="1"/>
              <a:t>tf</a:t>
            </a:r>
            <a:r>
              <a:rPr lang="en-IN" dirty="0"/>
              <a:t> files in the main directory</a:t>
            </a:r>
          </a:p>
          <a:p>
            <a:r>
              <a:rPr lang="en-IN" dirty="0"/>
              <a:t>Child Modules: A Terraform module can call other modules to include their resources into the configuration. A module that has been called by another module is often referred to as child module</a:t>
            </a:r>
          </a:p>
          <a:p>
            <a:r>
              <a:rPr lang="en-IN" dirty="0"/>
              <a:t>Child module can be called multiple times within the same configurations.</a:t>
            </a:r>
          </a:p>
        </p:txBody>
      </p:sp>
    </p:spTree>
    <p:extLst>
      <p:ext uri="{BB962C8B-B14F-4D97-AF65-F5344CB8AC3E}">
        <p14:creationId xmlns:p14="http://schemas.microsoft.com/office/powerpoint/2010/main" val="111515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D40D-E096-9728-7B6C-784867A66B2B}"/>
              </a:ext>
            </a:extLst>
          </p:cNvPr>
          <p:cNvSpPr>
            <a:spLocks noGrp="1"/>
          </p:cNvSpPr>
          <p:nvPr>
            <p:ph type="title"/>
          </p:nvPr>
        </p:nvSpPr>
        <p:spPr/>
        <p:txBody>
          <a:bodyPr/>
          <a:lstStyle/>
          <a:p>
            <a:r>
              <a:rPr lang="en-IN" dirty="0"/>
              <a:t>Published module and Terraform Registry</a:t>
            </a:r>
          </a:p>
        </p:txBody>
      </p:sp>
      <p:sp>
        <p:nvSpPr>
          <p:cNvPr id="3" name="Content Placeholder 2">
            <a:extLst>
              <a:ext uri="{FF2B5EF4-FFF2-40B4-BE49-F238E27FC236}">
                <a16:creationId xmlns:a16="http://schemas.microsoft.com/office/drawing/2014/main" id="{732EFDD4-96E7-5BC7-2C9E-7CC352A40009}"/>
              </a:ext>
            </a:extLst>
          </p:cNvPr>
          <p:cNvSpPr>
            <a:spLocks noGrp="1"/>
          </p:cNvSpPr>
          <p:nvPr>
            <p:ph idx="1"/>
          </p:nvPr>
        </p:nvSpPr>
        <p:spPr/>
        <p:txBody>
          <a:bodyPr/>
          <a:lstStyle/>
          <a:p>
            <a:r>
              <a:rPr lang="en-US" dirty="0"/>
              <a:t>In addition to modules from the local filesystem, Terraform can load modules from a public or private registry. This makes it possible to publish modules for others to use, and to use modules that others have published.</a:t>
            </a:r>
          </a:p>
          <a:p>
            <a:r>
              <a:rPr lang="en-US" dirty="0"/>
              <a:t>The Terraform Registry hosts a broad collection of publicly available Terraform modules for configuring many kinds of common infrastructure. These modules are free to use, and Terraform can download them automatically if you specify the appropriate source and version in a module call block</a:t>
            </a:r>
            <a:endParaRPr lang="en-IN" dirty="0"/>
          </a:p>
        </p:txBody>
      </p:sp>
    </p:spTree>
    <p:extLst>
      <p:ext uri="{BB962C8B-B14F-4D97-AF65-F5344CB8AC3E}">
        <p14:creationId xmlns:p14="http://schemas.microsoft.com/office/powerpoint/2010/main" val="253582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5F67-184F-5DD0-965B-8A5D9192D6CB}"/>
              </a:ext>
            </a:extLst>
          </p:cNvPr>
          <p:cNvSpPr>
            <a:spLocks noGrp="1"/>
          </p:cNvSpPr>
          <p:nvPr>
            <p:ph type="title"/>
          </p:nvPr>
        </p:nvSpPr>
        <p:spPr/>
        <p:txBody>
          <a:bodyPr/>
          <a:lstStyle/>
          <a:p>
            <a:r>
              <a:rPr lang="en-IN" dirty="0"/>
              <a:t>Calling a child module</a:t>
            </a:r>
          </a:p>
        </p:txBody>
      </p:sp>
      <p:sp>
        <p:nvSpPr>
          <p:cNvPr id="3" name="Content Placeholder 2">
            <a:extLst>
              <a:ext uri="{FF2B5EF4-FFF2-40B4-BE49-F238E27FC236}">
                <a16:creationId xmlns:a16="http://schemas.microsoft.com/office/drawing/2014/main" id="{E31D2F24-2414-A6B3-EE93-BDD84B7F5926}"/>
              </a:ext>
            </a:extLst>
          </p:cNvPr>
          <p:cNvSpPr>
            <a:spLocks noGrp="1"/>
          </p:cNvSpPr>
          <p:nvPr>
            <p:ph idx="1"/>
          </p:nvPr>
        </p:nvSpPr>
        <p:spPr/>
        <p:txBody>
          <a:bodyPr/>
          <a:lstStyle/>
          <a:p>
            <a:r>
              <a:rPr lang="en-US"/>
              <a:t>To call a module means to include the contents of that module into the configuration with specific values for its input variables. </a:t>
            </a:r>
            <a:endParaRPr lang="en-IN"/>
          </a:p>
        </p:txBody>
      </p:sp>
    </p:spTree>
    <p:extLst>
      <p:ext uri="{BB962C8B-B14F-4D97-AF65-F5344CB8AC3E}">
        <p14:creationId xmlns:p14="http://schemas.microsoft.com/office/powerpoint/2010/main" val="193642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242</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Modules</vt:lpstr>
      <vt:lpstr>Overview</vt:lpstr>
      <vt:lpstr>The root module and Child Module</vt:lpstr>
      <vt:lpstr>Published module and Terraform Registry</vt:lpstr>
      <vt:lpstr>Calling a child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dc:title>
  <dc:creator>john test</dc:creator>
  <cp:lastModifiedBy>john test</cp:lastModifiedBy>
  <cp:revision>4</cp:revision>
  <dcterms:created xsi:type="dcterms:W3CDTF">2023-12-08T14:44:22Z</dcterms:created>
  <dcterms:modified xsi:type="dcterms:W3CDTF">2023-12-08T18:02:52Z</dcterms:modified>
</cp:coreProperties>
</file>