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9D63-0B2B-6B39-0F81-DEB6AF95B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70D9BB-BE3B-9370-FF4F-70299953B2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00FFB8-474E-47A7-D55A-9E4F0E25ED25}"/>
              </a:ext>
            </a:extLst>
          </p:cNvPr>
          <p:cNvSpPr>
            <a:spLocks noGrp="1"/>
          </p:cNvSpPr>
          <p:nvPr>
            <p:ph type="dt" sz="half" idx="10"/>
          </p:nvPr>
        </p:nvSpPr>
        <p:spPr/>
        <p:txBody>
          <a:bodyPr/>
          <a:lstStyle/>
          <a:p>
            <a:fld id="{3F767286-1C78-49B2-A240-B6F83E13B1C6}" type="datetimeFigureOut">
              <a:rPr lang="en-IN" smtClean="0"/>
              <a:t>10-12-2023</a:t>
            </a:fld>
            <a:endParaRPr lang="en-IN"/>
          </a:p>
        </p:txBody>
      </p:sp>
      <p:sp>
        <p:nvSpPr>
          <p:cNvPr id="5" name="Footer Placeholder 4">
            <a:extLst>
              <a:ext uri="{FF2B5EF4-FFF2-40B4-BE49-F238E27FC236}">
                <a16:creationId xmlns:a16="http://schemas.microsoft.com/office/drawing/2014/main" id="{1713F336-12C1-CE5A-E2C0-C349C82706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32498F-43F7-6629-CCEF-E97B9153E822}"/>
              </a:ext>
            </a:extLst>
          </p:cNvPr>
          <p:cNvSpPr>
            <a:spLocks noGrp="1"/>
          </p:cNvSpPr>
          <p:nvPr>
            <p:ph type="sldNum" sz="quarter" idx="12"/>
          </p:nvPr>
        </p:nvSpPr>
        <p:spPr/>
        <p:txBody>
          <a:bodyPr/>
          <a:lstStyle/>
          <a:p>
            <a:fld id="{31335175-25E6-413C-BFEE-3F4131C95BBF}" type="slidenum">
              <a:rPr lang="en-IN" smtClean="0"/>
              <a:t>‹#›</a:t>
            </a:fld>
            <a:endParaRPr lang="en-IN"/>
          </a:p>
        </p:txBody>
      </p:sp>
    </p:spTree>
    <p:extLst>
      <p:ext uri="{BB962C8B-B14F-4D97-AF65-F5344CB8AC3E}">
        <p14:creationId xmlns:p14="http://schemas.microsoft.com/office/powerpoint/2010/main" val="1779709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98BA-A9D4-BD02-0623-B67B618D4E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983C03-9BE8-1289-E564-EDDFE27BB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AF25BC-7E8D-1597-51F7-020C7BF09B54}"/>
              </a:ext>
            </a:extLst>
          </p:cNvPr>
          <p:cNvSpPr>
            <a:spLocks noGrp="1"/>
          </p:cNvSpPr>
          <p:nvPr>
            <p:ph type="dt" sz="half" idx="10"/>
          </p:nvPr>
        </p:nvSpPr>
        <p:spPr/>
        <p:txBody>
          <a:bodyPr/>
          <a:lstStyle/>
          <a:p>
            <a:fld id="{3F767286-1C78-49B2-A240-B6F83E13B1C6}" type="datetimeFigureOut">
              <a:rPr lang="en-IN" smtClean="0"/>
              <a:t>10-12-2023</a:t>
            </a:fld>
            <a:endParaRPr lang="en-IN"/>
          </a:p>
        </p:txBody>
      </p:sp>
      <p:sp>
        <p:nvSpPr>
          <p:cNvPr id="5" name="Footer Placeholder 4">
            <a:extLst>
              <a:ext uri="{FF2B5EF4-FFF2-40B4-BE49-F238E27FC236}">
                <a16:creationId xmlns:a16="http://schemas.microsoft.com/office/drawing/2014/main" id="{8D0D2213-D1AD-24BE-801C-A1F7ADB542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C416E0-BF29-0F7F-D551-A8AED0D6F728}"/>
              </a:ext>
            </a:extLst>
          </p:cNvPr>
          <p:cNvSpPr>
            <a:spLocks noGrp="1"/>
          </p:cNvSpPr>
          <p:nvPr>
            <p:ph type="sldNum" sz="quarter" idx="12"/>
          </p:nvPr>
        </p:nvSpPr>
        <p:spPr/>
        <p:txBody>
          <a:bodyPr/>
          <a:lstStyle/>
          <a:p>
            <a:fld id="{31335175-25E6-413C-BFEE-3F4131C95BBF}" type="slidenum">
              <a:rPr lang="en-IN" smtClean="0"/>
              <a:t>‹#›</a:t>
            </a:fld>
            <a:endParaRPr lang="en-IN"/>
          </a:p>
        </p:txBody>
      </p:sp>
    </p:spTree>
    <p:extLst>
      <p:ext uri="{BB962C8B-B14F-4D97-AF65-F5344CB8AC3E}">
        <p14:creationId xmlns:p14="http://schemas.microsoft.com/office/powerpoint/2010/main" val="56636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2CD90B-0826-2101-6DBB-47F150760C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46AC3B-3031-149B-3ED5-0CDB47CC86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83AA8D-0070-BDE3-A62E-CBD77A6D7D63}"/>
              </a:ext>
            </a:extLst>
          </p:cNvPr>
          <p:cNvSpPr>
            <a:spLocks noGrp="1"/>
          </p:cNvSpPr>
          <p:nvPr>
            <p:ph type="dt" sz="half" idx="10"/>
          </p:nvPr>
        </p:nvSpPr>
        <p:spPr/>
        <p:txBody>
          <a:bodyPr/>
          <a:lstStyle/>
          <a:p>
            <a:fld id="{3F767286-1C78-49B2-A240-B6F83E13B1C6}" type="datetimeFigureOut">
              <a:rPr lang="en-IN" smtClean="0"/>
              <a:t>10-12-2023</a:t>
            </a:fld>
            <a:endParaRPr lang="en-IN"/>
          </a:p>
        </p:txBody>
      </p:sp>
      <p:sp>
        <p:nvSpPr>
          <p:cNvPr id="5" name="Footer Placeholder 4">
            <a:extLst>
              <a:ext uri="{FF2B5EF4-FFF2-40B4-BE49-F238E27FC236}">
                <a16:creationId xmlns:a16="http://schemas.microsoft.com/office/drawing/2014/main" id="{AA8A42CE-2D8E-CE69-F89D-CB149FE4CD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13C28A-1DAA-9B70-5DE5-CDA356F2A2C4}"/>
              </a:ext>
            </a:extLst>
          </p:cNvPr>
          <p:cNvSpPr>
            <a:spLocks noGrp="1"/>
          </p:cNvSpPr>
          <p:nvPr>
            <p:ph type="sldNum" sz="quarter" idx="12"/>
          </p:nvPr>
        </p:nvSpPr>
        <p:spPr/>
        <p:txBody>
          <a:bodyPr/>
          <a:lstStyle/>
          <a:p>
            <a:fld id="{31335175-25E6-413C-BFEE-3F4131C95BBF}" type="slidenum">
              <a:rPr lang="en-IN" smtClean="0"/>
              <a:t>‹#›</a:t>
            </a:fld>
            <a:endParaRPr lang="en-IN"/>
          </a:p>
        </p:txBody>
      </p:sp>
    </p:spTree>
    <p:extLst>
      <p:ext uri="{BB962C8B-B14F-4D97-AF65-F5344CB8AC3E}">
        <p14:creationId xmlns:p14="http://schemas.microsoft.com/office/powerpoint/2010/main" val="208709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7D5DE-64B7-2E1E-1DBF-7B0A02796A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73666A-7E05-FBF7-EAB2-3CC40C3889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C8D848-9AC7-5510-E045-957A2ACDA8D1}"/>
              </a:ext>
            </a:extLst>
          </p:cNvPr>
          <p:cNvSpPr>
            <a:spLocks noGrp="1"/>
          </p:cNvSpPr>
          <p:nvPr>
            <p:ph type="dt" sz="half" idx="10"/>
          </p:nvPr>
        </p:nvSpPr>
        <p:spPr/>
        <p:txBody>
          <a:bodyPr/>
          <a:lstStyle/>
          <a:p>
            <a:fld id="{3F767286-1C78-49B2-A240-B6F83E13B1C6}" type="datetimeFigureOut">
              <a:rPr lang="en-IN" smtClean="0"/>
              <a:t>10-12-2023</a:t>
            </a:fld>
            <a:endParaRPr lang="en-IN"/>
          </a:p>
        </p:txBody>
      </p:sp>
      <p:sp>
        <p:nvSpPr>
          <p:cNvPr id="5" name="Footer Placeholder 4">
            <a:extLst>
              <a:ext uri="{FF2B5EF4-FFF2-40B4-BE49-F238E27FC236}">
                <a16:creationId xmlns:a16="http://schemas.microsoft.com/office/drawing/2014/main" id="{13F7E2F7-8CD4-888A-C731-F6C36A219A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D020A4-7D5D-9FF9-BF4A-F3BB1BF58146}"/>
              </a:ext>
            </a:extLst>
          </p:cNvPr>
          <p:cNvSpPr>
            <a:spLocks noGrp="1"/>
          </p:cNvSpPr>
          <p:nvPr>
            <p:ph type="sldNum" sz="quarter" idx="12"/>
          </p:nvPr>
        </p:nvSpPr>
        <p:spPr/>
        <p:txBody>
          <a:bodyPr/>
          <a:lstStyle/>
          <a:p>
            <a:fld id="{31335175-25E6-413C-BFEE-3F4131C95BBF}" type="slidenum">
              <a:rPr lang="en-IN" smtClean="0"/>
              <a:t>‹#›</a:t>
            </a:fld>
            <a:endParaRPr lang="en-IN"/>
          </a:p>
        </p:txBody>
      </p:sp>
    </p:spTree>
    <p:extLst>
      <p:ext uri="{BB962C8B-B14F-4D97-AF65-F5344CB8AC3E}">
        <p14:creationId xmlns:p14="http://schemas.microsoft.com/office/powerpoint/2010/main" val="1859601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7D7E-34EF-230E-F072-EF8B8D73F7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C17D38-97AB-2DAD-B4BA-38FD789392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E21151-C835-9B93-625E-97B9CD76BFC1}"/>
              </a:ext>
            </a:extLst>
          </p:cNvPr>
          <p:cNvSpPr>
            <a:spLocks noGrp="1"/>
          </p:cNvSpPr>
          <p:nvPr>
            <p:ph type="dt" sz="half" idx="10"/>
          </p:nvPr>
        </p:nvSpPr>
        <p:spPr/>
        <p:txBody>
          <a:bodyPr/>
          <a:lstStyle/>
          <a:p>
            <a:fld id="{3F767286-1C78-49B2-A240-B6F83E13B1C6}" type="datetimeFigureOut">
              <a:rPr lang="en-IN" smtClean="0"/>
              <a:t>10-12-2023</a:t>
            </a:fld>
            <a:endParaRPr lang="en-IN"/>
          </a:p>
        </p:txBody>
      </p:sp>
      <p:sp>
        <p:nvSpPr>
          <p:cNvPr id="5" name="Footer Placeholder 4">
            <a:extLst>
              <a:ext uri="{FF2B5EF4-FFF2-40B4-BE49-F238E27FC236}">
                <a16:creationId xmlns:a16="http://schemas.microsoft.com/office/drawing/2014/main" id="{FAE4C813-DC10-EEAA-1035-C676ABE74C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73AA60-3748-82C0-5A52-AFA90B7739F8}"/>
              </a:ext>
            </a:extLst>
          </p:cNvPr>
          <p:cNvSpPr>
            <a:spLocks noGrp="1"/>
          </p:cNvSpPr>
          <p:nvPr>
            <p:ph type="sldNum" sz="quarter" idx="12"/>
          </p:nvPr>
        </p:nvSpPr>
        <p:spPr/>
        <p:txBody>
          <a:bodyPr/>
          <a:lstStyle/>
          <a:p>
            <a:fld id="{31335175-25E6-413C-BFEE-3F4131C95BBF}" type="slidenum">
              <a:rPr lang="en-IN" smtClean="0"/>
              <a:t>‹#›</a:t>
            </a:fld>
            <a:endParaRPr lang="en-IN"/>
          </a:p>
        </p:txBody>
      </p:sp>
    </p:spTree>
    <p:extLst>
      <p:ext uri="{BB962C8B-B14F-4D97-AF65-F5344CB8AC3E}">
        <p14:creationId xmlns:p14="http://schemas.microsoft.com/office/powerpoint/2010/main" val="2833965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FB7D-ED96-155D-498A-7A91B27E0E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AD63B9-9D9F-3FDF-C8B6-3BD42AF148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229804-60CB-CB92-4512-5B99800CFF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7CDA35-9D66-73D4-4BA6-0BC8A7E6E596}"/>
              </a:ext>
            </a:extLst>
          </p:cNvPr>
          <p:cNvSpPr>
            <a:spLocks noGrp="1"/>
          </p:cNvSpPr>
          <p:nvPr>
            <p:ph type="dt" sz="half" idx="10"/>
          </p:nvPr>
        </p:nvSpPr>
        <p:spPr/>
        <p:txBody>
          <a:bodyPr/>
          <a:lstStyle/>
          <a:p>
            <a:fld id="{3F767286-1C78-49B2-A240-B6F83E13B1C6}" type="datetimeFigureOut">
              <a:rPr lang="en-IN" smtClean="0"/>
              <a:t>10-12-2023</a:t>
            </a:fld>
            <a:endParaRPr lang="en-IN"/>
          </a:p>
        </p:txBody>
      </p:sp>
      <p:sp>
        <p:nvSpPr>
          <p:cNvPr id="6" name="Footer Placeholder 5">
            <a:extLst>
              <a:ext uri="{FF2B5EF4-FFF2-40B4-BE49-F238E27FC236}">
                <a16:creationId xmlns:a16="http://schemas.microsoft.com/office/drawing/2014/main" id="{DCFE2BD8-3E5C-0D7A-665D-C8A67DB92D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53C1DB-A0CD-5454-C4CA-A8A56E0D4902}"/>
              </a:ext>
            </a:extLst>
          </p:cNvPr>
          <p:cNvSpPr>
            <a:spLocks noGrp="1"/>
          </p:cNvSpPr>
          <p:nvPr>
            <p:ph type="sldNum" sz="quarter" idx="12"/>
          </p:nvPr>
        </p:nvSpPr>
        <p:spPr/>
        <p:txBody>
          <a:bodyPr/>
          <a:lstStyle/>
          <a:p>
            <a:fld id="{31335175-25E6-413C-BFEE-3F4131C95BBF}" type="slidenum">
              <a:rPr lang="en-IN" smtClean="0"/>
              <a:t>‹#›</a:t>
            </a:fld>
            <a:endParaRPr lang="en-IN"/>
          </a:p>
        </p:txBody>
      </p:sp>
    </p:spTree>
    <p:extLst>
      <p:ext uri="{BB962C8B-B14F-4D97-AF65-F5344CB8AC3E}">
        <p14:creationId xmlns:p14="http://schemas.microsoft.com/office/powerpoint/2010/main" val="245016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F9729-0B3C-BB97-2410-D50D51DB25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F21E6A-C606-4ABF-03D5-C3254F5FCF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4C7F94-1DD6-C6B3-7BA5-C365512670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33BEB3-CCCA-35BD-BFAF-DFE315FAFD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B93950-BB66-B3D5-8CBB-4C91D81876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E8CD4C-B9C3-3CA2-4427-A0FA034A5530}"/>
              </a:ext>
            </a:extLst>
          </p:cNvPr>
          <p:cNvSpPr>
            <a:spLocks noGrp="1"/>
          </p:cNvSpPr>
          <p:nvPr>
            <p:ph type="dt" sz="half" idx="10"/>
          </p:nvPr>
        </p:nvSpPr>
        <p:spPr/>
        <p:txBody>
          <a:bodyPr/>
          <a:lstStyle/>
          <a:p>
            <a:fld id="{3F767286-1C78-49B2-A240-B6F83E13B1C6}" type="datetimeFigureOut">
              <a:rPr lang="en-IN" smtClean="0"/>
              <a:t>10-12-2023</a:t>
            </a:fld>
            <a:endParaRPr lang="en-IN"/>
          </a:p>
        </p:txBody>
      </p:sp>
      <p:sp>
        <p:nvSpPr>
          <p:cNvPr id="8" name="Footer Placeholder 7">
            <a:extLst>
              <a:ext uri="{FF2B5EF4-FFF2-40B4-BE49-F238E27FC236}">
                <a16:creationId xmlns:a16="http://schemas.microsoft.com/office/drawing/2014/main" id="{82D91F03-0A74-168F-C9FC-F2042DF923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EC30F0-17E7-0E6F-EC40-F600A0FDC64F}"/>
              </a:ext>
            </a:extLst>
          </p:cNvPr>
          <p:cNvSpPr>
            <a:spLocks noGrp="1"/>
          </p:cNvSpPr>
          <p:nvPr>
            <p:ph type="sldNum" sz="quarter" idx="12"/>
          </p:nvPr>
        </p:nvSpPr>
        <p:spPr/>
        <p:txBody>
          <a:bodyPr/>
          <a:lstStyle/>
          <a:p>
            <a:fld id="{31335175-25E6-413C-BFEE-3F4131C95BBF}" type="slidenum">
              <a:rPr lang="en-IN" smtClean="0"/>
              <a:t>‹#›</a:t>
            </a:fld>
            <a:endParaRPr lang="en-IN"/>
          </a:p>
        </p:txBody>
      </p:sp>
    </p:spTree>
    <p:extLst>
      <p:ext uri="{BB962C8B-B14F-4D97-AF65-F5344CB8AC3E}">
        <p14:creationId xmlns:p14="http://schemas.microsoft.com/office/powerpoint/2010/main" val="230537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516F1-1D9A-FD64-6924-C29AFD3B43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2F4F09-39C1-7727-1940-B05DC0EADB83}"/>
              </a:ext>
            </a:extLst>
          </p:cNvPr>
          <p:cNvSpPr>
            <a:spLocks noGrp="1"/>
          </p:cNvSpPr>
          <p:nvPr>
            <p:ph type="dt" sz="half" idx="10"/>
          </p:nvPr>
        </p:nvSpPr>
        <p:spPr/>
        <p:txBody>
          <a:bodyPr/>
          <a:lstStyle/>
          <a:p>
            <a:fld id="{3F767286-1C78-49B2-A240-B6F83E13B1C6}" type="datetimeFigureOut">
              <a:rPr lang="en-IN" smtClean="0"/>
              <a:t>10-12-2023</a:t>
            </a:fld>
            <a:endParaRPr lang="en-IN"/>
          </a:p>
        </p:txBody>
      </p:sp>
      <p:sp>
        <p:nvSpPr>
          <p:cNvPr id="4" name="Footer Placeholder 3">
            <a:extLst>
              <a:ext uri="{FF2B5EF4-FFF2-40B4-BE49-F238E27FC236}">
                <a16:creationId xmlns:a16="http://schemas.microsoft.com/office/drawing/2014/main" id="{1E63DEF4-D9AF-61B2-FAA2-4FD051CE6B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B0CEE2-2516-C7EF-A104-605222D48F37}"/>
              </a:ext>
            </a:extLst>
          </p:cNvPr>
          <p:cNvSpPr>
            <a:spLocks noGrp="1"/>
          </p:cNvSpPr>
          <p:nvPr>
            <p:ph type="sldNum" sz="quarter" idx="12"/>
          </p:nvPr>
        </p:nvSpPr>
        <p:spPr/>
        <p:txBody>
          <a:bodyPr/>
          <a:lstStyle/>
          <a:p>
            <a:fld id="{31335175-25E6-413C-BFEE-3F4131C95BBF}" type="slidenum">
              <a:rPr lang="en-IN" smtClean="0"/>
              <a:t>‹#›</a:t>
            </a:fld>
            <a:endParaRPr lang="en-IN"/>
          </a:p>
        </p:txBody>
      </p:sp>
    </p:spTree>
    <p:extLst>
      <p:ext uri="{BB962C8B-B14F-4D97-AF65-F5344CB8AC3E}">
        <p14:creationId xmlns:p14="http://schemas.microsoft.com/office/powerpoint/2010/main" val="334664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66E132-ED56-61B6-F5E1-970B813B1EA8}"/>
              </a:ext>
            </a:extLst>
          </p:cNvPr>
          <p:cNvSpPr>
            <a:spLocks noGrp="1"/>
          </p:cNvSpPr>
          <p:nvPr>
            <p:ph type="dt" sz="half" idx="10"/>
          </p:nvPr>
        </p:nvSpPr>
        <p:spPr/>
        <p:txBody>
          <a:bodyPr/>
          <a:lstStyle/>
          <a:p>
            <a:fld id="{3F767286-1C78-49B2-A240-B6F83E13B1C6}" type="datetimeFigureOut">
              <a:rPr lang="en-IN" smtClean="0"/>
              <a:t>10-12-2023</a:t>
            </a:fld>
            <a:endParaRPr lang="en-IN"/>
          </a:p>
        </p:txBody>
      </p:sp>
      <p:sp>
        <p:nvSpPr>
          <p:cNvPr id="3" name="Footer Placeholder 2">
            <a:extLst>
              <a:ext uri="{FF2B5EF4-FFF2-40B4-BE49-F238E27FC236}">
                <a16:creationId xmlns:a16="http://schemas.microsoft.com/office/drawing/2014/main" id="{65BAD9CA-B2BA-79B2-DAE3-52889218E9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96517E-3599-B1DE-6C8B-FCB92B9B4638}"/>
              </a:ext>
            </a:extLst>
          </p:cNvPr>
          <p:cNvSpPr>
            <a:spLocks noGrp="1"/>
          </p:cNvSpPr>
          <p:nvPr>
            <p:ph type="sldNum" sz="quarter" idx="12"/>
          </p:nvPr>
        </p:nvSpPr>
        <p:spPr/>
        <p:txBody>
          <a:bodyPr/>
          <a:lstStyle/>
          <a:p>
            <a:fld id="{31335175-25E6-413C-BFEE-3F4131C95BBF}" type="slidenum">
              <a:rPr lang="en-IN" smtClean="0"/>
              <a:t>‹#›</a:t>
            </a:fld>
            <a:endParaRPr lang="en-IN"/>
          </a:p>
        </p:txBody>
      </p:sp>
    </p:spTree>
    <p:extLst>
      <p:ext uri="{BB962C8B-B14F-4D97-AF65-F5344CB8AC3E}">
        <p14:creationId xmlns:p14="http://schemas.microsoft.com/office/powerpoint/2010/main" val="62003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BE7E-E774-8AD6-8BFC-68F6BA33C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A38108-853B-7C14-2E06-E45B47230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7A0903-3263-EFA2-8869-A5514FA64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8D4EE7-71A7-EFC5-226C-866DFFB02801}"/>
              </a:ext>
            </a:extLst>
          </p:cNvPr>
          <p:cNvSpPr>
            <a:spLocks noGrp="1"/>
          </p:cNvSpPr>
          <p:nvPr>
            <p:ph type="dt" sz="half" idx="10"/>
          </p:nvPr>
        </p:nvSpPr>
        <p:spPr/>
        <p:txBody>
          <a:bodyPr/>
          <a:lstStyle/>
          <a:p>
            <a:fld id="{3F767286-1C78-49B2-A240-B6F83E13B1C6}" type="datetimeFigureOut">
              <a:rPr lang="en-IN" smtClean="0"/>
              <a:t>10-12-2023</a:t>
            </a:fld>
            <a:endParaRPr lang="en-IN"/>
          </a:p>
        </p:txBody>
      </p:sp>
      <p:sp>
        <p:nvSpPr>
          <p:cNvPr id="6" name="Footer Placeholder 5">
            <a:extLst>
              <a:ext uri="{FF2B5EF4-FFF2-40B4-BE49-F238E27FC236}">
                <a16:creationId xmlns:a16="http://schemas.microsoft.com/office/drawing/2014/main" id="{2DC78C3E-153B-160D-2DA5-61B8585310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1176DD-1C86-C75F-8830-34E3AE3B60CA}"/>
              </a:ext>
            </a:extLst>
          </p:cNvPr>
          <p:cNvSpPr>
            <a:spLocks noGrp="1"/>
          </p:cNvSpPr>
          <p:nvPr>
            <p:ph type="sldNum" sz="quarter" idx="12"/>
          </p:nvPr>
        </p:nvSpPr>
        <p:spPr/>
        <p:txBody>
          <a:bodyPr/>
          <a:lstStyle/>
          <a:p>
            <a:fld id="{31335175-25E6-413C-BFEE-3F4131C95BBF}" type="slidenum">
              <a:rPr lang="en-IN" smtClean="0"/>
              <a:t>‹#›</a:t>
            </a:fld>
            <a:endParaRPr lang="en-IN"/>
          </a:p>
        </p:txBody>
      </p:sp>
    </p:spTree>
    <p:extLst>
      <p:ext uri="{BB962C8B-B14F-4D97-AF65-F5344CB8AC3E}">
        <p14:creationId xmlns:p14="http://schemas.microsoft.com/office/powerpoint/2010/main" val="1941652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C529-34B2-CCE5-0719-512404CB7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707582-BDBE-CBBF-ADC6-97C7CC510A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C9D56A-9B79-6B3F-571C-10A3DA063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729EF3-35D7-4DE1-20D2-F8D7EEE39422}"/>
              </a:ext>
            </a:extLst>
          </p:cNvPr>
          <p:cNvSpPr>
            <a:spLocks noGrp="1"/>
          </p:cNvSpPr>
          <p:nvPr>
            <p:ph type="dt" sz="half" idx="10"/>
          </p:nvPr>
        </p:nvSpPr>
        <p:spPr/>
        <p:txBody>
          <a:bodyPr/>
          <a:lstStyle/>
          <a:p>
            <a:fld id="{3F767286-1C78-49B2-A240-B6F83E13B1C6}" type="datetimeFigureOut">
              <a:rPr lang="en-IN" smtClean="0"/>
              <a:t>10-12-2023</a:t>
            </a:fld>
            <a:endParaRPr lang="en-IN"/>
          </a:p>
        </p:txBody>
      </p:sp>
      <p:sp>
        <p:nvSpPr>
          <p:cNvPr id="6" name="Footer Placeholder 5">
            <a:extLst>
              <a:ext uri="{FF2B5EF4-FFF2-40B4-BE49-F238E27FC236}">
                <a16:creationId xmlns:a16="http://schemas.microsoft.com/office/drawing/2014/main" id="{327F96B0-4D3B-3275-C7FB-043C127FFB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44C635-74F4-DA94-3ACC-922DF80B1757}"/>
              </a:ext>
            </a:extLst>
          </p:cNvPr>
          <p:cNvSpPr>
            <a:spLocks noGrp="1"/>
          </p:cNvSpPr>
          <p:nvPr>
            <p:ph type="sldNum" sz="quarter" idx="12"/>
          </p:nvPr>
        </p:nvSpPr>
        <p:spPr/>
        <p:txBody>
          <a:bodyPr/>
          <a:lstStyle/>
          <a:p>
            <a:fld id="{31335175-25E6-413C-BFEE-3F4131C95BBF}" type="slidenum">
              <a:rPr lang="en-IN" smtClean="0"/>
              <a:t>‹#›</a:t>
            </a:fld>
            <a:endParaRPr lang="en-IN"/>
          </a:p>
        </p:txBody>
      </p:sp>
    </p:spTree>
    <p:extLst>
      <p:ext uri="{BB962C8B-B14F-4D97-AF65-F5344CB8AC3E}">
        <p14:creationId xmlns:p14="http://schemas.microsoft.com/office/powerpoint/2010/main" val="312236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D986F-793A-889A-496C-A6C4D2A8BF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AE621B-725E-12A0-E455-E3EDBC09DC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FF29B6-CFFD-2670-43DB-13349C262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67286-1C78-49B2-A240-B6F83E13B1C6}" type="datetimeFigureOut">
              <a:rPr lang="en-IN" smtClean="0"/>
              <a:t>10-12-2023</a:t>
            </a:fld>
            <a:endParaRPr lang="en-IN"/>
          </a:p>
        </p:txBody>
      </p:sp>
      <p:sp>
        <p:nvSpPr>
          <p:cNvPr id="5" name="Footer Placeholder 4">
            <a:extLst>
              <a:ext uri="{FF2B5EF4-FFF2-40B4-BE49-F238E27FC236}">
                <a16:creationId xmlns:a16="http://schemas.microsoft.com/office/drawing/2014/main" id="{50FFF282-9661-B723-F98E-6CA97EB7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63C203-AC0C-3372-9079-2E9D8C3E10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335175-25E6-413C-BFEE-3F4131C95BBF}" type="slidenum">
              <a:rPr lang="en-IN" smtClean="0"/>
              <a:t>‹#›</a:t>
            </a:fld>
            <a:endParaRPr lang="en-IN"/>
          </a:p>
        </p:txBody>
      </p:sp>
    </p:spTree>
    <p:extLst>
      <p:ext uri="{BB962C8B-B14F-4D97-AF65-F5344CB8AC3E}">
        <p14:creationId xmlns:p14="http://schemas.microsoft.com/office/powerpoint/2010/main" val="1951587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E5519-144D-C2AA-0A22-20AE1AEAFBAD}"/>
              </a:ext>
            </a:extLst>
          </p:cNvPr>
          <p:cNvSpPr>
            <a:spLocks noGrp="1"/>
          </p:cNvSpPr>
          <p:nvPr>
            <p:ph type="ctrTitle"/>
          </p:nvPr>
        </p:nvSpPr>
        <p:spPr/>
        <p:txBody>
          <a:bodyPr/>
          <a:lstStyle/>
          <a:p>
            <a:r>
              <a:rPr lang="en-US" dirty="0"/>
              <a:t>Provisioners</a:t>
            </a:r>
            <a:endParaRPr lang="en-IN" dirty="0"/>
          </a:p>
        </p:txBody>
      </p:sp>
      <p:sp>
        <p:nvSpPr>
          <p:cNvPr id="3" name="Subtitle 2">
            <a:extLst>
              <a:ext uri="{FF2B5EF4-FFF2-40B4-BE49-F238E27FC236}">
                <a16:creationId xmlns:a16="http://schemas.microsoft.com/office/drawing/2014/main" id="{E7E6380A-7080-4621-AC20-82026108A36D}"/>
              </a:ext>
            </a:extLst>
          </p:cNvPr>
          <p:cNvSpPr>
            <a:spLocks noGrp="1"/>
          </p:cNvSpPr>
          <p:nvPr>
            <p:ph type="subTitle" idx="1"/>
          </p:nvPr>
        </p:nvSpPr>
        <p:spPr/>
        <p:txBody>
          <a:bodyPr/>
          <a:lstStyle/>
          <a:p>
            <a:r>
              <a:rPr lang="en-US" dirty="0"/>
              <a:t>OW</a:t>
            </a:r>
            <a:endParaRPr lang="en-IN" dirty="0"/>
          </a:p>
        </p:txBody>
      </p:sp>
    </p:spTree>
    <p:extLst>
      <p:ext uri="{BB962C8B-B14F-4D97-AF65-F5344CB8AC3E}">
        <p14:creationId xmlns:p14="http://schemas.microsoft.com/office/powerpoint/2010/main" val="4126640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CFAE-E1C3-6D2B-5507-F7FFD3CB3F31}"/>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0AC8FC38-D20C-5C39-E754-B37F842BF7B4}"/>
              </a:ext>
            </a:extLst>
          </p:cNvPr>
          <p:cNvSpPr>
            <a:spLocks noGrp="1"/>
          </p:cNvSpPr>
          <p:nvPr>
            <p:ph idx="1"/>
          </p:nvPr>
        </p:nvSpPr>
        <p:spPr/>
        <p:txBody>
          <a:bodyPr/>
          <a:lstStyle/>
          <a:p>
            <a:r>
              <a:rPr lang="en-US" dirty="0"/>
              <a:t>You can use provisioners to model specific actions on the local machine or on a remote machine in order to prepare servers or other infrastructure objects for service.</a:t>
            </a:r>
          </a:p>
          <a:p>
            <a:r>
              <a:rPr lang="en-US" dirty="0"/>
              <a:t>When deploying virtual machines or other similar compute resources, we often need to pass in data about other related infrastructure that the software on that server will need to do its job.</a:t>
            </a:r>
          </a:p>
          <a:p>
            <a:r>
              <a:rPr lang="en-US" dirty="0"/>
              <a:t>The various provisioners that interact with remote servers over SSH or </a:t>
            </a:r>
            <a:r>
              <a:rPr lang="en-US" dirty="0" err="1"/>
              <a:t>WinRM</a:t>
            </a:r>
            <a:r>
              <a:rPr lang="en-US" dirty="0"/>
              <a:t> can potentially be used to pass such data by logging in to the server and providing it directly,</a:t>
            </a:r>
            <a:endParaRPr lang="en-IN" dirty="0"/>
          </a:p>
        </p:txBody>
      </p:sp>
    </p:spTree>
    <p:extLst>
      <p:ext uri="{BB962C8B-B14F-4D97-AF65-F5344CB8AC3E}">
        <p14:creationId xmlns:p14="http://schemas.microsoft.com/office/powerpoint/2010/main" val="373067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55DC-7B3A-749D-9B72-2F3ECD1266FF}"/>
              </a:ext>
            </a:extLst>
          </p:cNvPr>
          <p:cNvSpPr>
            <a:spLocks noGrp="1"/>
          </p:cNvSpPr>
          <p:nvPr>
            <p:ph type="title"/>
          </p:nvPr>
        </p:nvSpPr>
        <p:spPr/>
        <p:txBody>
          <a:bodyPr/>
          <a:lstStyle/>
          <a:p>
            <a:r>
              <a:rPr lang="en-US" dirty="0"/>
              <a:t>Local-exec</a:t>
            </a:r>
            <a:endParaRPr lang="en-IN" dirty="0"/>
          </a:p>
        </p:txBody>
      </p:sp>
      <p:sp>
        <p:nvSpPr>
          <p:cNvPr id="3" name="Content Placeholder 2">
            <a:extLst>
              <a:ext uri="{FF2B5EF4-FFF2-40B4-BE49-F238E27FC236}">
                <a16:creationId xmlns:a16="http://schemas.microsoft.com/office/drawing/2014/main" id="{4F9CA249-95D6-E684-07B5-7F7B24DD78F3}"/>
              </a:ext>
            </a:extLst>
          </p:cNvPr>
          <p:cNvSpPr>
            <a:spLocks noGrp="1"/>
          </p:cNvSpPr>
          <p:nvPr>
            <p:ph idx="1"/>
          </p:nvPr>
        </p:nvSpPr>
        <p:spPr/>
        <p:txBody>
          <a:bodyPr/>
          <a:lstStyle/>
          <a:p>
            <a:r>
              <a:rPr lang="en-US" dirty="0"/>
              <a:t>It is technically possible to use the local-exec provisioner to run the CLI for your target system.</a:t>
            </a:r>
          </a:p>
          <a:p>
            <a:r>
              <a:rPr lang="en-US" dirty="0"/>
              <a:t>The local-exec provisioner requires no other configuration.</a:t>
            </a:r>
          </a:p>
          <a:p>
            <a:r>
              <a:rPr lang="en-US" b="0" i="0" dirty="0">
                <a:solidFill>
                  <a:srgbClr val="3B3D45"/>
                </a:solidFill>
                <a:effectLst/>
                <a:latin typeface="-apple-system"/>
              </a:rPr>
              <a:t>Provisioners are used to execute scripts on a local machine</a:t>
            </a:r>
          </a:p>
          <a:p>
            <a:r>
              <a:rPr lang="en-US" dirty="0">
                <a:solidFill>
                  <a:srgbClr val="3B3D45"/>
                </a:solidFill>
                <a:latin typeface="-apple-system"/>
              </a:rPr>
              <a:t>Used for running some script during the process on local machine</a:t>
            </a:r>
          </a:p>
          <a:p>
            <a:endParaRPr lang="en-IN" dirty="0"/>
          </a:p>
        </p:txBody>
      </p:sp>
    </p:spTree>
    <p:extLst>
      <p:ext uri="{BB962C8B-B14F-4D97-AF65-F5344CB8AC3E}">
        <p14:creationId xmlns:p14="http://schemas.microsoft.com/office/powerpoint/2010/main" val="3667192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AD5F-61B3-2055-D614-A9BD8326D8EC}"/>
              </a:ext>
            </a:extLst>
          </p:cNvPr>
          <p:cNvSpPr>
            <a:spLocks noGrp="1"/>
          </p:cNvSpPr>
          <p:nvPr>
            <p:ph type="title"/>
          </p:nvPr>
        </p:nvSpPr>
        <p:spPr/>
        <p:txBody>
          <a:bodyPr/>
          <a:lstStyle/>
          <a:p>
            <a:r>
              <a:rPr lang="en-US" dirty="0"/>
              <a:t>Remote exec</a:t>
            </a:r>
            <a:endParaRPr lang="en-IN" dirty="0"/>
          </a:p>
        </p:txBody>
      </p:sp>
      <p:sp>
        <p:nvSpPr>
          <p:cNvPr id="3" name="Content Placeholder 2">
            <a:extLst>
              <a:ext uri="{FF2B5EF4-FFF2-40B4-BE49-F238E27FC236}">
                <a16:creationId xmlns:a16="http://schemas.microsoft.com/office/drawing/2014/main" id="{43B971EA-C881-3BCC-A401-967537BAAD0E}"/>
              </a:ext>
            </a:extLst>
          </p:cNvPr>
          <p:cNvSpPr>
            <a:spLocks noGrp="1"/>
          </p:cNvSpPr>
          <p:nvPr>
            <p:ph idx="1"/>
          </p:nvPr>
        </p:nvSpPr>
        <p:spPr/>
        <p:txBody>
          <a:bodyPr/>
          <a:lstStyle/>
          <a:p>
            <a:r>
              <a:rPr lang="en-US" dirty="0"/>
              <a:t>The various provisioners that interact with remote servers over SSH or </a:t>
            </a:r>
            <a:r>
              <a:rPr lang="en-US" dirty="0" err="1"/>
              <a:t>WinRM</a:t>
            </a:r>
            <a:r>
              <a:rPr lang="en-US" dirty="0"/>
              <a:t> can potentially be used to pass such data by logging in to the server and providing it directly,</a:t>
            </a:r>
          </a:p>
          <a:p>
            <a:r>
              <a:rPr lang="en-US" dirty="0"/>
              <a:t>You must include a connection block so that Terraform knows how to communicate with the server.</a:t>
            </a:r>
          </a:p>
          <a:p>
            <a:r>
              <a:rPr lang="en-US" dirty="0"/>
              <a:t>When you want to execute something on the remote machine, we use remote </a:t>
            </a:r>
            <a:r>
              <a:rPr lang="en-US"/>
              <a:t>exec provisioners</a:t>
            </a:r>
          </a:p>
          <a:p>
            <a:endParaRPr lang="en-IN"/>
          </a:p>
        </p:txBody>
      </p:sp>
    </p:spTree>
    <p:extLst>
      <p:ext uri="{BB962C8B-B14F-4D97-AF65-F5344CB8AC3E}">
        <p14:creationId xmlns:p14="http://schemas.microsoft.com/office/powerpoint/2010/main" val="3291769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211</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-apple-system</vt:lpstr>
      <vt:lpstr>Arial</vt:lpstr>
      <vt:lpstr>Calibri</vt:lpstr>
      <vt:lpstr>Calibri Light</vt:lpstr>
      <vt:lpstr>Office Theme</vt:lpstr>
      <vt:lpstr>Provisioners</vt:lpstr>
      <vt:lpstr>Overview</vt:lpstr>
      <vt:lpstr>Local-exec</vt:lpstr>
      <vt:lpstr>Remote exec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Provisioners</dc:title>
  <dc:creator>john test</dc:creator>
  <cp:lastModifiedBy>john test</cp:lastModifiedBy>
  <cp:revision>3</cp:revision>
  <dcterms:created xsi:type="dcterms:W3CDTF">2023-12-10T16:40:32Z</dcterms:created>
  <dcterms:modified xsi:type="dcterms:W3CDTF">2023-12-10T16:44:39Z</dcterms:modified>
</cp:coreProperties>
</file>