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C3BF-681E-5343-4168-1DA9B9EF6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D17A5E1E-2E09-3016-BB37-BCACBE184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8CCC1B9B-0E67-962F-831D-373A3479C774}"/>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5" name="Footer Placeholder 4">
            <a:extLst>
              <a:ext uri="{FF2B5EF4-FFF2-40B4-BE49-F238E27FC236}">
                <a16:creationId xmlns:a16="http://schemas.microsoft.com/office/drawing/2014/main" id="{EC3FE762-24B8-E5A4-C02E-2DCE3DFE8BE4}"/>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6DE5F243-B490-93AC-D3A7-0D16DECB6DD1}"/>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373688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026E-80CF-8268-D9F5-AC323068C989}"/>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0B565F7C-4114-EE37-F3BE-046241483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B4F58F1-5024-C8EC-CF8E-B0083D937BD3}"/>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5" name="Footer Placeholder 4">
            <a:extLst>
              <a:ext uri="{FF2B5EF4-FFF2-40B4-BE49-F238E27FC236}">
                <a16:creationId xmlns:a16="http://schemas.microsoft.com/office/drawing/2014/main" id="{4FE9ABDA-5E9A-3884-14B9-A1B756FDC40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2333CAA5-051D-0821-00C8-5569B1CF0693}"/>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296217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BA74F-55F8-6186-4DAD-99AF77BFCB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4C806655-ADAF-619E-F4C6-74706068E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D8431D21-2DB8-2348-779E-A606F4F270FC}"/>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5" name="Footer Placeholder 4">
            <a:extLst>
              <a:ext uri="{FF2B5EF4-FFF2-40B4-BE49-F238E27FC236}">
                <a16:creationId xmlns:a16="http://schemas.microsoft.com/office/drawing/2014/main" id="{1926A02A-283B-5021-11CA-3A1CD680CEC2}"/>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BE6C5A2E-B4F5-5A30-2891-0C5DB973DA66}"/>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163300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3BF6-D6B4-8E3D-E362-BC808F9214DD}"/>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54A92534-5CE8-E36F-FD82-2E3F80B03C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8B0EAA0D-C604-4FD2-C512-5A55E3DC6144}"/>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5" name="Footer Placeholder 4">
            <a:extLst>
              <a:ext uri="{FF2B5EF4-FFF2-40B4-BE49-F238E27FC236}">
                <a16:creationId xmlns:a16="http://schemas.microsoft.com/office/drawing/2014/main" id="{27F1B9FD-8898-0221-7871-56B2080BE11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CEA1256-11A4-463F-28D9-A857F1AD9BF0}"/>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44459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11BF-2686-0219-C3A4-C80601E57C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B40D548B-60AE-F632-04EC-7A04F526F8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9EE1F-0A73-24C2-38AA-C0908FE4FA3F}"/>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5" name="Footer Placeholder 4">
            <a:extLst>
              <a:ext uri="{FF2B5EF4-FFF2-40B4-BE49-F238E27FC236}">
                <a16:creationId xmlns:a16="http://schemas.microsoft.com/office/drawing/2014/main" id="{15C03039-56D4-FF92-CEF5-C54BFB48677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B6079AAC-6DA1-C147-81F0-3866CE362358}"/>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28471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3BC6-7335-0904-A5D0-E1E9BD058D53}"/>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2FCC1FF0-085A-037A-57AF-96A2E8F06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5ABE1348-C4EA-C88B-B8AC-E4F79E419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E37088F2-B18E-1982-A8C6-71307A7D0F20}"/>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6" name="Footer Placeholder 5">
            <a:extLst>
              <a:ext uri="{FF2B5EF4-FFF2-40B4-BE49-F238E27FC236}">
                <a16:creationId xmlns:a16="http://schemas.microsoft.com/office/drawing/2014/main" id="{78F6CD66-A681-DC8E-97CE-3466FE3164E0}"/>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5F344432-4BB8-B711-0FAF-AF36100B8C83}"/>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210834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6FB5-CB1E-46F2-B899-3D4125DA2F52}"/>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9E451085-98DB-2AE7-EAE7-22DB330BB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2CF99-5EC1-56BD-ECAA-9ECD09EFA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E921E361-A626-0E3C-530A-461423040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007386-6DA3-8DAE-1A99-B2226BA59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377E0DB3-9F82-E207-3F26-7480DB014B7D}"/>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8" name="Footer Placeholder 7">
            <a:extLst>
              <a:ext uri="{FF2B5EF4-FFF2-40B4-BE49-F238E27FC236}">
                <a16:creationId xmlns:a16="http://schemas.microsoft.com/office/drawing/2014/main" id="{D291ADD4-59E3-9F58-60E0-0EFB175B113E}"/>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AF340382-2F5D-8EC6-FC88-B11A1024F26F}"/>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168093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7533-7115-A1A6-E732-004DBA4919B3}"/>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DF4197A3-F93E-344A-7A5B-2C7428F64615}"/>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4" name="Footer Placeholder 3">
            <a:extLst>
              <a:ext uri="{FF2B5EF4-FFF2-40B4-BE49-F238E27FC236}">
                <a16:creationId xmlns:a16="http://schemas.microsoft.com/office/drawing/2014/main" id="{B8BCB238-2953-5888-F1AE-CA3674677EE7}"/>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2E835119-FB5E-7E0F-23C6-4E06B8B6F66F}"/>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428603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9D791-206E-499A-CDAA-A566801162B8}"/>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3" name="Footer Placeholder 2">
            <a:extLst>
              <a:ext uri="{FF2B5EF4-FFF2-40B4-BE49-F238E27FC236}">
                <a16:creationId xmlns:a16="http://schemas.microsoft.com/office/drawing/2014/main" id="{BD0C10DB-19F7-546A-63D1-1DB50E83F765}"/>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E0AEF47F-A467-88A6-A416-103FB446ED52}"/>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165713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6D5A-8204-75F5-8FDC-7AEB10858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1F64F32C-4CD8-02C2-56BB-0674DE397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58E88AF7-E761-05E9-9EE6-5AA29BE0B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0F62F-05E8-3895-AC41-9F3C82358B6E}"/>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6" name="Footer Placeholder 5">
            <a:extLst>
              <a:ext uri="{FF2B5EF4-FFF2-40B4-BE49-F238E27FC236}">
                <a16:creationId xmlns:a16="http://schemas.microsoft.com/office/drawing/2014/main" id="{6CFF42DC-4C08-2399-9EE7-7FF87FD3872E}"/>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1E1ABD40-2A04-7E73-FC6A-FD176309492F}"/>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48249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BC4A-DFB9-C220-A826-5FAC3E173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934CDDFD-7160-4BF1-EC0E-D63256801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B2B4767C-A25D-ADB1-0709-4C47B85BB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C0BAF-8E9F-CFB3-B79E-6CA7732F2C39}"/>
              </a:ext>
            </a:extLst>
          </p:cNvPr>
          <p:cNvSpPr>
            <a:spLocks noGrp="1"/>
          </p:cNvSpPr>
          <p:nvPr>
            <p:ph type="dt" sz="half" idx="10"/>
          </p:nvPr>
        </p:nvSpPr>
        <p:spPr/>
        <p:txBody>
          <a:bodyPr/>
          <a:lstStyle/>
          <a:p>
            <a:fld id="{60C3B1FD-9335-4429-BF3D-6ECCFE2403B9}" type="datetimeFigureOut">
              <a:rPr lang="hi-IN" smtClean="0"/>
              <a:t>रविवार, 12 अग्रहायन 1945</a:t>
            </a:fld>
            <a:endParaRPr lang="hi-IN"/>
          </a:p>
        </p:txBody>
      </p:sp>
      <p:sp>
        <p:nvSpPr>
          <p:cNvPr id="6" name="Footer Placeholder 5">
            <a:extLst>
              <a:ext uri="{FF2B5EF4-FFF2-40B4-BE49-F238E27FC236}">
                <a16:creationId xmlns:a16="http://schemas.microsoft.com/office/drawing/2014/main" id="{89ABCC7D-7AB4-3520-09B2-9123ADF7ACC6}"/>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7B0455A9-F931-FC13-35F9-6C31D6FC7382}"/>
              </a:ext>
            </a:extLst>
          </p:cNvPr>
          <p:cNvSpPr>
            <a:spLocks noGrp="1"/>
          </p:cNvSpPr>
          <p:nvPr>
            <p:ph type="sldNum" sz="quarter" idx="12"/>
          </p:nvPr>
        </p:nvSpPr>
        <p:spPr/>
        <p:txBody>
          <a:bodyPr/>
          <a:lstStyle/>
          <a:p>
            <a:fld id="{BE3218F4-1E73-47D1-A254-34F42C4A8DFB}" type="slidenum">
              <a:rPr lang="hi-IN" smtClean="0"/>
              <a:t>‹#›</a:t>
            </a:fld>
            <a:endParaRPr lang="hi-IN"/>
          </a:p>
        </p:txBody>
      </p:sp>
    </p:spTree>
    <p:extLst>
      <p:ext uri="{BB962C8B-B14F-4D97-AF65-F5344CB8AC3E}">
        <p14:creationId xmlns:p14="http://schemas.microsoft.com/office/powerpoint/2010/main" val="179588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2BBAC-AE43-1ED1-4C01-12D94BED1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C5117E8F-98ED-BADF-27DE-DB7B6023C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28B8EF82-75E0-9083-6DAC-7625B9CE6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3B1FD-9335-4429-BF3D-6ECCFE2403B9}" type="datetimeFigureOut">
              <a:rPr lang="hi-IN" smtClean="0"/>
              <a:t>रविवार, 12 अग्रहायन 1945</a:t>
            </a:fld>
            <a:endParaRPr lang="hi-IN"/>
          </a:p>
        </p:txBody>
      </p:sp>
      <p:sp>
        <p:nvSpPr>
          <p:cNvPr id="5" name="Footer Placeholder 4">
            <a:extLst>
              <a:ext uri="{FF2B5EF4-FFF2-40B4-BE49-F238E27FC236}">
                <a16:creationId xmlns:a16="http://schemas.microsoft.com/office/drawing/2014/main" id="{2DEAA624-3656-1FC7-DC0D-AE5D6C7B2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E12BE779-8F3B-9539-8E04-0C7012C4FD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218F4-1E73-47D1-A254-34F42C4A8DFB}" type="slidenum">
              <a:rPr lang="hi-IN" smtClean="0"/>
              <a:t>‹#›</a:t>
            </a:fld>
            <a:endParaRPr lang="hi-IN"/>
          </a:p>
        </p:txBody>
      </p:sp>
    </p:spTree>
    <p:extLst>
      <p:ext uri="{BB962C8B-B14F-4D97-AF65-F5344CB8AC3E}">
        <p14:creationId xmlns:p14="http://schemas.microsoft.com/office/powerpoint/2010/main" val="1132088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E3C2-9171-4269-0A9E-6C22FE16BB38}"/>
              </a:ext>
            </a:extLst>
          </p:cNvPr>
          <p:cNvSpPr>
            <a:spLocks noGrp="1"/>
          </p:cNvSpPr>
          <p:nvPr>
            <p:ph type="ctrTitle"/>
          </p:nvPr>
        </p:nvSpPr>
        <p:spPr/>
        <p:txBody>
          <a:bodyPr/>
          <a:lstStyle/>
          <a:p>
            <a:r>
              <a:rPr lang="en-US" dirty="0"/>
              <a:t>Terraform Providers</a:t>
            </a:r>
            <a:endParaRPr lang="hi-IN" dirty="0"/>
          </a:p>
        </p:txBody>
      </p:sp>
      <p:sp>
        <p:nvSpPr>
          <p:cNvPr id="3" name="Subtitle 2">
            <a:extLst>
              <a:ext uri="{FF2B5EF4-FFF2-40B4-BE49-F238E27FC236}">
                <a16:creationId xmlns:a16="http://schemas.microsoft.com/office/drawing/2014/main" id="{A6BDAD01-BA88-3D42-C4F8-C59F032B0603}"/>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3208764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8497-51FC-D8B0-4E3F-A59FA06D1837}"/>
              </a:ext>
            </a:extLst>
          </p:cNvPr>
          <p:cNvSpPr>
            <a:spLocks noGrp="1"/>
          </p:cNvSpPr>
          <p:nvPr>
            <p:ph type="title"/>
          </p:nvPr>
        </p:nvSpPr>
        <p:spPr/>
        <p:txBody>
          <a:bodyPr/>
          <a:lstStyle/>
          <a:p>
            <a:r>
              <a:rPr lang="en-IN" dirty="0"/>
              <a:t>..</a:t>
            </a:r>
          </a:p>
        </p:txBody>
      </p:sp>
      <p:pic>
        <p:nvPicPr>
          <p:cNvPr id="5" name="Picture 4">
            <a:extLst>
              <a:ext uri="{FF2B5EF4-FFF2-40B4-BE49-F238E27FC236}">
                <a16:creationId xmlns:a16="http://schemas.microsoft.com/office/drawing/2014/main" id="{45FF30E2-D87F-AFF3-9D23-7629DE1454DF}"/>
              </a:ext>
            </a:extLst>
          </p:cNvPr>
          <p:cNvPicPr>
            <a:picLocks noChangeAspect="1"/>
          </p:cNvPicPr>
          <p:nvPr/>
        </p:nvPicPr>
        <p:blipFill>
          <a:blip r:embed="rId2"/>
          <a:stretch>
            <a:fillRect/>
          </a:stretch>
        </p:blipFill>
        <p:spPr>
          <a:xfrm>
            <a:off x="1241260" y="1690688"/>
            <a:ext cx="10112540" cy="4405312"/>
          </a:xfrm>
          <a:prstGeom prst="rect">
            <a:avLst/>
          </a:prstGeom>
        </p:spPr>
      </p:pic>
    </p:spTree>
    <p:extLst>
      <p:ext uri="{BB962C8B-B14F-4D97-AF65-F5344CB8AC3E}">
        <p14:creationId xmlns:p14="http://schemas.microsoft.com/office/powerpoint/2010/main" val="358778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776B-95BB-F7B5-54C1-FB1E22576268}"/>
              </a:ext>
            </a:extLst>
          </p:cNvPr>
          <p:cNvSpPr>
            <a:spLocks noGrp="1"/>
          </p:cNvSpPr>
          <p:nvPr>
            <p:ph type="title"/>
          </p:nvPr>
        </p:nvSpPr>
        <p:spPr/>
        <p:txBody>
          <a:bodyPr/>
          <a:lstStyle/>
          <a:p>
            <a:r>
              <a:rPr lang="en-US" dirty="0"/>
              <a:t>What is terraform providers	??</a:t>
            </a:r>
            <a:endParaRPr lang="hi-IN" dirty="0"/>
          </a:p>
        </p:txBody>
      </p:sp>
      <p:sp>
        <p:nvSpPr>
          <p:cNvPr id="3" name="Content Placeholder 2">
            <a:extLst>
              <a:ext uri="{FF2B5EF4-FFF2-40B4-BE49-F238E27FC236}">
                <a16:creationId xmlns:a16="http://schemas.microsoft.com/office/drawing/2014/main" id="{6212AC78-9B8D-DE48-4385-2B542F3BBDAB}"/>
              </a:ext>
            </a:extLst>
          </p:cNvPr>
          <p:cNvSpPr>
            <a:spLocks noGrp="1"/>
          </p:cNvSpPr>
          <p:nvPr>
            <p:ph idx="1"/>
          </p:nvPr>
        </p:nvSpPr>
        <p:spPr/>
        <p:txBody>
          <a:bodyPr/>
          <a:lstStyle/>
          <a:p>
            <a:r>
              <a:rPr lang="en-US" dirty="0"/>
              <a:t>Providers are a logical abstraction of an upstream API. They are responsible for understanding API interactions and exposing resources.</a:t>
            </a:r>
          </a:p>
          <a:p>
            <a:r>
              <a:rPr lang="en-US" dirty="0"/>
              <a:t>Use the Amazon Web Services (AWS) provider to interact with the many resources supported by AWS. You must configure the provider with the proper credentials before you can use it.</a:t>
            </a:r>
            <a:endParaRPr lang="hi-IN" dirty="0"/>
          </a:p>
        </p:txBody>
      </p:sp>
      <p:pic>
        <p:nvPicPr>
          <p:cNvPr id="5" name="Picture 4">
            <a:extLst>
              <a:ext uri="{FF2B5EF4-FFF2-40B4-BE49-F238E27FC236}">
                <a16:creationId xmlns:a16="http://schemas.microsoft.com/office/drawing/2014/main" id="{B89B91B1-350E-B056-3909-5C27848C5098}"/>
              </a:ext>
            </a:extLst>
          </p:cNvPr>
          <p:cNvPicPr>
            <a:picLocks noChangeAspect="1"/>
          </p:cNvPicPr>
          <p:nvPr/>
        </p:nvPicPr>
        <p:blipFill>
          <a:blip r:embed="rId2"/>
          <a:stretch>
            <a:fillRect/>
          </a:stretch>
        </p:blipFill>
        <p:spPr>
          <a:xfrm>
            <a:off x="2358888" y="4827311"/>
            <a:ext cx="7142922" cy="1056654"/>
          </a:xfrm>
          <a:prstGeom prst="rect">
            <a:avLst/>
          </a:prstGeom>
        </p:spPr>
      </p:pic>
    </p:spTree>
    <p:extLst>
      <p:ext uri="{BB962C8B-B14F-4D97-AF65-F5344CB8AC3E}">
        <p14:creationId xmlns:p14="http://schemas.microsoft.com/office/powerpoint/2010/main" val="269981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C4EF-A541-78C9-38BE-483528591A13}"/>
              </a:ext>
            </a:extLst>
          </p:cNvPr>
          <p:cNvSpPr>
            <a:spLocks noGrp="1"/>
          </p:cNvSpPr>
          <p:nvPr>
            <p:ph type="title"/>
          </p:nvPr>
        </p:nvSpPr>
        <p:spPr/>
        <p:txBody>
          <a:bodyPr/>
          <a:lstStyle/>
          <a:p>
            <a:r>
              <a:rPr lang="en-US" dirty="0"/>
              <a:t>How provider will be installed?</a:t>
            </a:r>
            <a:endParaRPr lang="hi-IN" dirty="0"/>
          </a:p>
        </p:txBody>
      </p:sp>
      <p:sp>
        <p:nvSpPr>
          <p:cNvPr id="3" name="Content Placeholder 2">
            <a:extLst>
              <a:ext uri="{FF2B5EF4-FFF2-40B4-BE49-F238E27FC236}">
                <a16:creationId xmlns:a16="http://schemas.microsoft.com/office/drawing/2014/main" id="{2D0470BE-BB15-DA18-65DC-565AD688DA5A}"/>
              </a:ext>
            </a:extLst>
          </p:cNvPr>
          <p:cNvSpPr>
            <a:spLocks noGrp="1"/>
          </p:cNvSpPr>
          <p:nvPr>
            <p:ph idx="1"/>
          </p:nvPr>
        </p:nvSpPr>
        <p:spPr/>
        <p:txBody>
          <a:bodyPr/>
          <a:lstStyle/>
          <a:p>
            <a:r>
              <a:rPr lang="en-US" dirty="0"/>
              <a:t>The terraform </a:t>
            </a:r>
            <a:r>
              <a:rPr lang="en-US" dirty="0" err="1"/>
              <a:t>init</a:t>
            </a:r>
            <a:r>
              <a:rPr lang="en-US" dirty="0"/>
              <a:t> command initializes a working directory containing Terraform configuration files. </a:t>
            </a:r>
          </a:p>
          <a:p>
            <a:r>
              <a:rPr lang="en-US" dirty="0"/>
              <a:t>This is the first command that should be run after writing a new Terraform configuration or cloning an existing one from version control. It is safe to run this command multiple times.</a:t>
            </a:r>
          </a:p>
          <a:p>
            <a:r>
              <a:rPr lang="en-US" dirty="0"/>
              <a:t>This command performs initialization steps in order to prepare the current working directory for use with Terraform.</a:t>
            </a:r>
          </a:p>
          <a:p>
            <a:r>
              <a:rPr lang="en-US" dirty="0"/>
              <a:t>During </a:t>
            </a:r>
            <a:r>
              <a:rPr lang="en-US" dirty="0" err="1"/>
              <a:t>init</a:t>
            </a:r>
            <a:r>
              <a:rPr lang="en-US" dirty="0"/>
              <a:t>, Terraform searches the configuration to providers and attempts to install the plugins for those providers.</a:t>
            </a:r>
            <a:endParaRPr lang="hi-IN" dirty="0"/>
          </a:p>
        </p:txBody>
      </p:sp>
    </p:spTree>
    <p:extLst>
      <p:ext uri="{BB962C8B-B14F-4D97-AF65-F5344CB8AC3E}">
        <p14:creationId xmlns:p14="http://schemas.microsoft.com/office/powerpoint/2010/main" val="131278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6930-82D7-BE55-4FF0-A1307CEE7013}"/>
              </a:ext>
            </a:extLst>
          </p:cNvPr>
          <p:cNvSpPr>
            <a:spLocks noGrp="1"/>
          </p:cNvSpPr>
          <p:nvPr>
            <p:ph type="title"/>
          </p:nvPr>
        </p:nvSpPr>
        <p:spPr/>
        <p:txBody>
          <a:bodyPr/>
          <a:lstStyle/>
          <a:p>
            <a:r>
              <a:rPr lang="en-US" dirty="0"/>
              <a:t>.terraform directory</a:t>
            </a:r>
            <a:endParaRPr lang="hi-IN" dirty="0"/>
          </a:p>
        </p:txBody>
      </p:sp>
      <p:sp>
        <p:nvSpPr>
          <p:cNvPr id="3" name="Content Placeholder 2">
            <a:extLst>
              <a:ext uri="{FF2B5EF4-FFF2-40B4-BE49-F238E27FC236}">
                <a16:creationId xmlns:a16="http://schemas.microsoft.com/office/drawing/2014/main" id="{F469E273-C082-8430-2D66-BD5AEA514CAF}"/>
              </a:ext>
            </a:extLst>
          </p:cNvPr>
          <p:cNvSpPr>
            <a:spLocks noGrp="1"/>
          </p:cNvSpPr>
          <p:nvPr>
            <p:ph idx="1"/>
          </p:nvPr>
        </p:nvSpPr>
        <p:spPr/>
        <p:txBody>
          <a:bodyPr>
            <a:normAutofit/>
          </a:bodyPr>
          <a:lstStyle/>
          <a:p>
            <a:r>
              <a:rPr lang="en-US" dirty="0"/>
              <a:t>The .terraform directory is automatically created in the working directory when you run the terraform </a:t>
            </a:r>
            <a:r>
              <a:rPr lang="en-US" dirty="0" err="1"/>
              <a:t>init</a:t>
            </a:r>
            <a:r>
              <a:rPr lang="en-US" dirty="0"/>
              <a:t> command. It serves as a workspace for Terraform, storing various files related to the project's configuration and dependencies. </a:t>
            </a:r>
          </a:p>
          <a:p>
            <a:r>
              <a:rPr lang="en-US" dirty="0"/>
              <a:t>Inside the .terraform directory, you will find subdirectories such as plugins and modules. The plugins directory contains the Terraform provider plugins required for managing infrastructure resources, while the modules directory holds any locally referenced module</a:t>
            </a:r>
            <a:endParaRPr lang="hi-IN" dirty="0"/>
          </a:p>
        </p:txBody>
      </p:sp>
    </p:spTree>
    <p:extLst>
      <p:ext uri="{BB962C8B-B14F-4D97-AF65-F5344CB8AC3E}">
        <p14:creationId xmlns:p14="http://schemas.microsoft.com/office/powerpoint/2010/main" val="298557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981A-61CC-BA7C-BE8E-4D64057C5E2B}"/>
              </a:ext>
            </a:extLst>
          </p:cNvPr>
          <p:cNvSpPr>
            <a:spLocks noGrp="1"/>
          </p:cNvSpPr>
          <p:nvPr>
            <p:ph type="title"/>
          </p:nvPr>
        </p:nvSpPr>
        <p:spPr/>
        <p:txBody>
          <a:bodyPr/>
          <a:lstStyle/>
          <a:p>
            <a:r>
              <a:rPr lang="en-US" dirty="0"/>
              <a:t>.</a:t>
            </a:r>
            <a:r>
              <a:rPr lang="en-US" dirty="0" err="1"/>
              <a:t>terraform.lock.hcl</a:t>
            </a:r>
            <a:r>
              <a:rPr lang="en-US" dirty="0"/>
              <a:t> file</a:t>
            </a:r>
            <a:endParaRPr lang="hi-IN" dirty="0"/>
          </a:p>
        </p:txBody>
      </p:sp>
      <p:sp>
        <p:nvSpPr>
          <p:cNvPr id="3" name="Content Placeholder 2">
            <a:extLst>
              <a:ext uri="{FF2B5EF4-FFF2-40B4-BE49-F238E27FC236}">
                <a16:creationId xmlns:a16="http://schemas.microsoft.com/office/drawing/2014/main" id="{0F11250D-1049-16D7-1FD5-C30B183F34E2}"/>
              </a:ext>
            </a:extLst>
          </p:cNvPr>
          <p:cNvSpPr>
            <a:spLocks noGrp="1"/>
          </p:cNvSpPr>
          <p:nvPr>
            <p:ph idx="1"/>
          </p:nvPr>
        </p:nvSpPr>
        <p:spPr/>
        <p:txBody>
          <a:bodyPr/>
          <a:lstStyle/>
          <a:p>
            <a:r>
              <a:rPr lang="en-US" dirty="0"/>
              <a:t>The .</a:t>
            </a:r>
            <a:r>
              <a:rPr lang="en-US" dirty="0" err="1"/>
              <a:t>terraform.lock.hcl</a:t>
            </a:r>
            <a:r>
              <a:rPr lang="en-US" dirty="0"/>
              <a:t> file is a lock file that specifies the exact versions of the provider plugins and their dependencies that Terraform should use. </a:t>
            </a:r>
          </a:p>
          <a:p>
            <a:r>
              <a:rPr lang="en-US" dirty="0"/>
              <a:t>The lock file captures the versions of all the providers used in the project, including their dependencies. It helps prevent unintentional upgrades to newer versions of providers, which can potentially introduce breaking changes. By using the lock file, you ensure that everyone working on the project is using the same provider versions.</a:t>
            </a:r>
            <a:endParaRPr lang="hi-IN" dirty="0"/>
          </a:p>
        </p:txBody>
      </p:sp>
    </p:spTree>
    <p:extLst>
      <p:ext uri="{BB962C8B-B14F-4D97-AF65-F5344CB8AC3E}">
        <p14:creationId xmlns:p14="http://schemas.microsoft.com/office/powerpoint/2010/main" val="117170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1FEF-C68B-7858-C95F-17A650384F6B}"/>
              </a:ext>
            </a:extLst>
          </p:cNvPr>
          <p:cNvSpPr>
            <a:spLocks noGrp="1"/>
          </p:cNvSpPr>
          <p:nvPr>
            <p:ph type="title"/>
          </p:nvPr>
        </p:nvSpPr>
        <p:spPr>
          <a:xfrm>
            <a:off x="838200" y="681037"/>
            <a:ext cx="10515600" cy="1325563"/>
          </a:xfrm>
        </p:spPr>
        <p:txBody>
          <a:bodyPr/>
          <a:lstStyle/>
          <a:p>
            <a:r>
              <a:rPr lang="en-US" dirty="0"/>
              <a:t>Terraform providers version</a:t>
            </a:r>
            <a:endParaRPr lang="hi-IN" dirty="0"/>
          </a:p>
        </p:txBody>
      </p:sp>
      <p:sp>
        <p:nvSpPr>
          <p:cNvPr id="3" name="Content Placeholder 2">
            <a:extLst>
              <a:ext uri="{FF2B5EF4-FFF2-40B4-BE49-F238E27FC236}">
                <a16:creationId xmlns:a16="http://schemas.microsoft.com/office/drawing/2014/main" id="{E4D7FBA7-A516-DC60-E643-DE0DC815C8F1}"/>
              </a:ext>
            </a:extLst>
          </p:cNvPr>
          <p:cNvSpPr>
            <a:spLocks noGrp="1"/>
          </p:cNvSpPr>
          <p:nvPr>
            <p:ph idx="1"/>
          </p:nvPr>
        </p:nvSpPr>
        <p:spPr/>
        <p:txBody>
          <a:bodyPr/>
          <a:lstStyle/>
          <a:p>
            <a:r>
              <a:rPr lang="en-US" dirty="0"/>
              <a:t>The provider version refers to the specific version of a provider plugin that Terraform should use to interact with the target infrastructure.</a:t>
            </a:r>
            <a:endParaRPr lang="hi-IN" dirty="0"/>
          </a:p>
        </p:txBody>
      </p:sp>
      <p:pic>
        <p:nvPicPr>
          <p:cNvPr id="5" name="Picture 4">
            <a:extLst>
              <a:ext uri="{FF2B5EF4-FFF2-40B4-BE49-F238E27FC236}">
                <a16:creationId xmlns:a16="http://schemas.microsoft.com/office/drawing/2014/main" id="{3D79845C-902B-D2FD-9EE1-1B3E1BCF254F}"/>
              </a:ext>
            </a:extLst>
          </p:cNvPr>
          <p:cNvPicPr>
            <a:picLocks noChangeAspect="1"/>
          </p:cNvPicPr>
          <p:nvPr/>
        </p:nvPicPr>
        <p:blipFill>
          <a:blip r:embed="rId2"/>
          <a:stretch>
            <a:fillRect/>
          </a:stretch>
        </p:blipFill>
        <p:spPr>
          <a:xfrm>
            <a:off x="3379305" y="3243470"/>
            <a:ext cx="4161182" cy="2216426"/>
          </a:xfrm>
          <a:prstGeom prst="rect">
            <a:avLst/>
          </a:prstGeom>
        </p:spPr>
      </p:pic>
    </p:spTree>
    <p:extLst>
      <p:ext uri="{BB962C8B-B14F-4D97-AF65-F5344CB8AC3E}">
        <p14:creationId xmlns:p14="http://schemas.microsoft.com/office/powerpoint/2010/main" val="1505481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3109-B67F-9EAE-5F56-B6045A013FEA}"/>
              </a:ext>
            </a:extLst>
          </p:cNvPr>
          <p:cNvSpPr>
            <a:spLocks noGrp="1"/>
          </p:cNvSpPr>
          <p:nvPr>
            <p:ph type="title"/>
          </p:nvPr>
        </p:nvSpPr>
        <p:spPr/>
        <p:txBody>
          <a:bodyPr/>
          <a:lstStyle/>
          <a:p>
            <a:r>
              <a:rPr lang="en-US" dirty="0"/>
              <a:t>explanation</a:t>
            </a:r>
            <a:endParaRPr lang="hi-IN" dirty="0"/>
          </a:p>
        </p:txBody>
      </p:sp>
      <p:sp>
        <p:nvSpPr>
          <p:cNvPr id="3" name="Content Placeholder 2">
            <a:extLst>
              <a:ext uri="{FF2B5EF4-FFF2-40B4-BE49-F238E27FC236}">
                <a16:creationId xmlns:a16="http://schemas.microsoft.com/office/drawing/2014/main" id="{E7DB1E2F-C8B1-B7EE-0F01-E67833D97813}"/>
              </a:ext>
            </a:extLst>
          </p:cNvPr>
          <p:cNvSpPr>
            <a:spLocks noGrp="1"/>
          </p:cNvSpPr>
          <p:nvPr>
            <p:ph idx="1"/>
          </p:nvPr>
        </p:nvSpPr>
        <p:spPr>
          <a:xfrm>
            <a:off x="838200" y="1690688"/>
            <a:ext cx="10515600" cy="4486275"/>
          </a:xfrm>
        </p:spPr>
        <p:txBody>
          <a:bodyPr>
            <a:noAutofit/>
          </a:bodyPr>
          <a:lstStyle/>
          <a:p>
            <a:r>
              <a:rPr lang="en-US" sz="2400" dirty="0"/>
              <a:t>terraform: The terraform block is used to configure Terraform itself and specify its behavior.</a:t>
            </a:r>
          </a:p>
          <a:p>
            <a:r>
              <a:rPr lang="en-US" sz="2400" dirty="0" err="1"/>
              <a:t>required_providers</a:t>
            </a:r>
            <a:r>
              <a:rPr lang="en-US" sz="2400" dirty="0"/>
              <a:t>: Within the terraform block, you use the </a:t>
            </a:r>
            <a:r>
              <a:rPr lang="en-US" sz="2400" dirty="0" err="1"/>
              <a:t>required_providers</a:t>
            </a:r>
            <a:r>
              <a:rPr lang="en-US" sz="2400" dirty="0"/>
              <a:t> block to declare the providers that your Terraform configuration requires.</a:t>
            </a:r>
          </a:p>
          <a:p>
            <a:r>
              <a:rPr lang="en-US" sz="2400" dirty="0" err="1"/>
              <a:t>aws</a:t>
            </a:r>
            <a:r>
              <a:rPr lang="en-US" sz="2400" dirty="0"/>
              <a:t>: Inside the </a:t>
            </a:r>
            <a:r>
              <a:rPr lang="en-US" sz="2400" dirty="0" err="1"/>
              <a:t>required_providers</a:t>
            </a:r>
            <a:r>
              <a:rPr lang="en-US" sz="2400" dirty="0"/>
              <a:t> block, you specify the provider name, in this case, </a:t>
            </a:r>
            <a:r>
              <a:rPr lang="en-US" sz="2400" dirty="0" err="1"/>
              <a:t>aws</a:t>
            </a:r>
            <a:r>
              <a:rPr lang="en-US" sz="2400" dirty="0"/>
              <a:t>.</a:t>
            </a:r>
          </a:p>
          <a:p>
            <a:r>
              <a:rPr lang="en-US" sz="2400" dirty="0"/>
              <a:t>source: The source attribute indicates the source location of the provider. Here, the AWS provider is sourced from </a:t>
            </a:r>
            <a:r>
              <a:rPr lang="en-US" sz="2400" dirty="0" err="1"/>
              <a:t>hashicorp</a:t>
            </a:r>
            <a:r>
              <a:rPr lang="en-US" sz="2400" dirty="0"/>
              <a:t>/</a:t>
            </a:r>
            <a:r>
              <a:rPr lang="en-US" sz="2400" dirty="0" err="1"/>
              <a:t>aws</a:t>
            </a:r>
            <a:r>
              <a:rPr lang="en-US" sz="2400" dirty="0"/>
              <a:t>, which refers to the official provider maintained by </a:t>
            </a:r>
            <a:r>
              <a:rPr lang="en-US" sz="2400" dirty="0" err="1"/>
              <a:t>HashiCorp</a:t>
            </a:r>
            <a:r>
              <a:rPr lang="en-US" sz="2400" dirty="0"/>
              <a:t>.</a:t>
            </a:r>
          </a:p>
          <a:p>
            <a:r>
              <a:rPr lang="en-US" sz="2400" dirty="0"/>
              <a:t>version: The version attribute specifies the required version constraint for the provider. In this example, ~&gt; 6.0 indicates that Terraform should use any version greater than or equal to 6.0 but less than the next major version. </a:t>
            </a:r>
            <a:endParaRPr lang="hi-IN" sz="2400" dirty="0"/>
          </a:p>
        </p:txBody>
      </p:sp>
    </p:spTree>
    <p:extLst>
      <p:ext uri="{BB962C8B-B14F-4D97-AF65-F5344CB8AC3E}">
        <p14:creationId xmlns:p14="http://schemas.microsoft.com/office/powerpoint/2010/main" val="409135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D4A5-FCC4-4FAB-324B-F553FC54905E}"/>
              </a:ext>
            </a:extLst>
          </p:cNvPr>
          <p:cNvSpPr>
            <a:spLocks noGrp="1"/>
          </p:cNvSpPr>
          <p:nvPr>
            <p:ph type="title"/>
          </p:nvPr>
        </p:nvSpPr>
        <p:spPr/>
        <p:txBody>
          <a:bodyPr/>
          <a:lstStyle/>
          <a:p>
            <a:r>
              <a:rPr lang="en-IN" dirty="0"/>
              <a:t>..</a:t>
            </a:r>
          </a:p>
        </p:txBody>
      </p:sp>
      <p:pic>
        <p:nvPicPr>
          <p:cNvPr id="5" name="Picture 4">
            <a:extLst>
              <a:ext uri="{FF2B5EF4-FFF2-40B4-BE49-F238E27FC236}">
                <a16:creationId xmlns:a16="http://schemas.microsoft.com/office/drawing/2014/main" id="{D6610D1C-5280-E83F-99E8-F9A790662F6A}"/>
              </a:ext>
            </a:extLst>
          </p:cNvPr>
          <p:cNvPicPr>
            <a:picLocks noChangeAspect="1"/>
          </p:cNvPicPr>
          <p:nvPr/>
        </p:nvPicPr>
        <p:blipFill>
          <a:blip r:embed="rId2"/>
          <a:stretch>
            <a:fillRect/>
          </a:stretch>
        </p:blipFill>
        <p:spPr>
          <a:xfrm>
            <a:off x="1795598" y="2111910"/>
            <a:ext cx="8679361" cy="3873699"/>
          </a:xfrm>
          <a:prstGeom prst="rect">
            <a:avLst/>
          </a:prstGeom>
        </p:spPr>
      </p:pic>
    </p:spTree>
    <p:extLst>
      <p:ext uri="{BB962C8B-B14F-4D97-AF65-F5344CB8AC3E}">
        <p14:creationId xmlns:p14="http://schemas.microsoft.com/office/powerpoint/2010/main" val="339772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6833-C9E4-DDB2-E7A8-8A5B2310817A}"/>
              </a:ext>
            </a:extLst>
          </p:cNvPr>
          <p:cNvSpPr>
            <a:spLocks noGrp="1"/>
          </p:cNvSpPr>
          <p:nvPr>
            <p:ph type="title"/>
          </p:nvPr>
        </p:nvSpPr>
        <p:spPr/>
        <p:txBody>
          <a:bodyPr/>
          <a:lstStyle/>
          <a:p>
            <a:r>
              <a:rPr lang="en-IN" dirty="0"/>
              <a:t>..</a:t>
            </a:r>
          </a:p>
        </p:txBody>
      </p:sp>
      <p:pic>
        <p:nvPicPr>
          <p:cNvPr id="5" name="Picture 4">
            <a:extLst>
              <a:ext uri="{FF2B5EF4-FFF2-40B4-BE49-F238E27FC236}">
                <a16:creationId xmlns:a16="http://schemas.microsoft.com/office/drawing/2014/main" id="{BBDA1E83-84F3-AAAD-B1D6-2F0AB8F38227}"/>
              </a:ext>
            </a:extLst>
          </p:cNvPr>
          <p:cNvPicPr>
            <a:picLocks noChangeAspect="1"/>
          </p:cNvPicPr>
          <p:nvPr/>
        </p:nvPicPr>
        <p:blipFill>
          <a:blip r:embed="rId2"/>
          <a:stretch>
            <a:fillRect/>
          </a:stretch>
        </p:blipFill>
        <p:spPr>
          <a:xfrm>
            <a:off x="1280160" y="1443325"/>
            <a:ext cx="9174480" cy="3971350"/>
          </a:xfrm>
          <a:prstGeom prst="rect">
            <a:avLst/>
          </a:prstGeom>
        </p:spPr>
      </p:pic>
    </p:spTree>
    <p:extLst>
      <p:ext uri="{BB962C8B-B14F-4D97-AF65-F5344CB8AC3E}">
        <p14:creationId xmlns:p14="http://schemas.microsoft.com/office/powerpoint/2010/main" val="1936340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497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Terraform Providers</vt:lpstr>
      <vt:lpstr>What is terraform providers ??</vt:lpstr>
      <vt:lpstr>How provider will be installed?</vt:lpstr>
      <vt:lpstr>.terraform directory</vt:lpstr>
      <vt:lpstr>.terraform.lock.hcl file</vt:lpstr>
      <vt:lpstr>Terraform providers version</vt:lpstr>
      <vt:lpstr>explanation</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Providers</dc:title>
  <dc:creator>john</dc:creator>
  <cp:lastModifiedBy>john test</cp:lastModifiedBy>
  <cp:revision>9</cp:revision>
  <dcterms:created xsi:type="dcterms:W3CDTF">2023-06-09T07:48:09Z</dcterms:created>
  <dcterms:modified xsi:type="dcterms:W3CDTF">2023-12-03T15:20:05Z</dcterms:modified>
</cp:coreProperties>
</file>