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49C4-E66A-B2BF-B5C8-B5219A355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AE0DC-9CE7-BDBA-E3A5-ABB493AE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A2A3-CF1C-8100-D537-3011E277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058D-76D8-4EAE-9D1B-A707E5A3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3EB8-1945-0610-DB6B-D8A3F94A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78A3-358E-CE67-0819-BBB527C7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EFAF-E354-BE13-CCCE-351D8ABD0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B249-2178-04F9-EC4A-EB75AD66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73AC-86A4-E45C-37DA-3BC01526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E73B-10FF-A1CE-E04D-4B6BD21B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5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C829A-A882-6B17-B53B-180163637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3EB11-CA58-9E97-0965-483B3F240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ED16-C430-3189-B943-5B3AFC8C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E4BC-1862-1B4C-D448-A980F64A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3C48-91A8-3E86-D0CC-AC9024A9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667E-1889-D418-7BF5-8E7F236B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9A76-6749-021E-BB0D-E0A745C7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8019-1CD7-3500-FEE8-7F2F75E6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3AA2-88F3-AE3B-C79F-99CA8E55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7F4E-5D6E-8A5C-BB93-E7F5D0DB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3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9C4A-94A5-1034-4C4A-D7F40BB3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C3FBF-6689-2E83-C1B3-CD17D516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0874-30FD-3675-8C2D-61841F8F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2D69-B520-E029-B835-CAB926CD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9595A-BD5D-93C7-FC29-B5AA438B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17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7E7D-B7EE-A2D5-2ADE-5BA944A3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11CB-525D-735C-8B03-35AF7751A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461F7-814D-FFF3-D184-4CD2751A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F19EF-9F65-14E7-9E48-F739C509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111B3-8CED-FF27-8989-1CF7F6F8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3230-FBC5-8694-9BD2-73E8A44E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3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B9BA-02C6-45CA-8B0E-AA61D1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476-A366-ED59-6748-8F1AD32E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6D64B-2B5D-515F-72BE-5B481828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DFD00-21D2-C271-3F05-C3ECDD4FE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2120A-56E4-BA1C-F31E-6637CFD39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F4A6C-6A6B-330F-373B-D040643D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6B1AC-104E-DB8E-6A05-38A3FBAE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1F0A6-0977-423F-4EB4-FC12E56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5D1C-5978-C7DB-5156-611967CD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FA1D5-6740-EF04-15D8-A5A7D96F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8BE57-5C27-5849-EE4D-FD35CF1D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35C16-5A21-7459-4231-BD168CB1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8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301CB-E560-9603-0E03-56797F32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4868A-43F1-24FA-A28D-C26CB7DD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FE032-4670-2EA0-0C41-7C9E37A1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ED0E-C349-A8D4-B311-E041A125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6A91-C8A9-224B-D208-C570505D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FE2FF-61B4-9355-EB9B-0A154883A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CEB8C-967F-C92A-1079-1AB68078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CFEB5-D9C0-4944-33C2-97E057EF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1A8E4-507D-EE52-8A97-1D0BF9CD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1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4328-DA07-49DA-F39F-ED57E060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9E212-6C3E-0F87-1456-9A56520C0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65820-16A3-4F0C-EBFD-1D148D4DC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81825-00A5-88F6-555C-71821C7E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98C88-2AE5-72F5-E3A2-C8C3F0B4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6920E-6CA7-B5A4-1FE6-436F3A39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2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7CF0-2A4C-AA2C-9E77-70F4A09B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A3710-9E33-7230-9E7F-2762963A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6CF7-52AB-AA42-B954-2CC45CE81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EF47-E415-464B-8731-D89D31B27B5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7385-EED6-B0CB-43CF-1CA48F77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9415-70F7-9499-EF80-32DFF259A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68D5-5764-4F61-A6C3-F1BFEF28B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2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D5F2-B86E-1BA4-9BF1-B38234090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Taint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8DB2D-D654-A405-39B6-C7E7B8150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2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0EE1-2062-8F2E-ED74-30DF1622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370C-4A81-1AB8-74EF-0E0FA0A8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Terraform, "tainting" a resource refers to marking a resource as tainted, indicating that it is potentially corrupted or in an inconsistent state. </a:t>
            </a:r>
          </a:p>
          <a:p>
            <a:r>
              <a:rPr lang="en-US" dirty="0"/>
              <a:t>Tainting a resource tells Terraform that the resource needs to be recreated or updated during the next Terraform apply operation.</a:t>
            </a:r>
          </a:p>
          <a:p>
            <a:r>
              <a:rPr lang="en-US" dirty="0"/>
              <a:t>When a resource is tainted, Terraform considers it as "needing attention" and will take appropriate action to recreate or update the resource based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488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0079-BAD0-516B-ABE1-816E476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DB4-5671-AD49-BF14-DEEB1D29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Tainting is useful in situations where you suspect that a resource's underlying state has changed outside of </a:t>
            </a:r>
            <a:r>
              <a:rPr lang="en-US" dirty="0" err="1"/>
              <a:t>Terraform's</a:t>
            </a:r>
            <a:r>
              <a:rPr lang="en-US" dirty="0"/>
              <a:t> control or if you want to force the recreation of a resource for other reasons.</a:t>
            </a:r>
          </a:p>
          <a:p>
            <a:r>
              <a:rPr lang="en-IN" dirty="0"/>
              <a:t>terraform taint &lt;</a:t>
            </a:r>
            <a:r>
              <a:rPr lang="en-IN" dirty="0" err="1"/>
              <a:t>resource_address</a:t>
            </a:r>
            <a:r>
              <a:rPr lang="en-IN" dirty="0"/>
              <a:t>&gt;</a:t>
            </a:r>
          </a:p>
          <a:p>
            <a:r>
              <a:rPr lang="en-US" dirty="0"/>
              <a:t>terraform taint </a:t>
            </a:r>
            <a:r>
              <a:rPr lang="en-US" dirty="0" err="1"/>
              <a:t>aws_instance.example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1098-E436-D720-DDEF-BDBE136A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76" y="4692631"/>
            <a:ext cx="9357504" cy="13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3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2D72-D0D2-ED03-9022-EA62B37D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 </a:t>
            </a:r>
            <a:r>
              <a:rPr lang="en-US"/>
              <a:t>Terraform apply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9556D-C270-DDF6-A7EE-B8B6117E3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849120"/>
            <a:ext cx="8210724" cy="4104640"/>
          </a:xfrm>
        </p:spPr>
      </p:pic>
    </p:spTree>
    <p:extLst>
      <p:ext uri="{BB962C8B-B14F-4D97-AF65-F5344CB8AC3E}">
        <p14:creationId xmlns:p14="http://schemas.microsoft.com/office/powerpoint/2010/main" val="237844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Terraform Taint</vt:lpstr>
      <vt:lpstr>Overview</vt:lpstr>
      <vt:lpstr>..</vt:lpstr>
      <vt:lpstr>.. Terraform apply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Taint</dc:title>
  <dc:creator>john test</dc:creator>
  <cp:lastModifiedBy>john test</cp:lastModifiedBy>
  <cp:revision>5</cp:revision>
  <dcterms:created xsi:type="dcterms:W3CDTF">2023-12-05T12:14:56Z</dcterms:created>
  <dcterms:modified xsi:type="dcterms:W3CDTF">2023-12-05T12:39:30Z</dcterms:modified>
</cp:coreProperties>
</file>