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8B09-0B86-A7D9-D0C9-2349CD23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B45D-4A4D-E7FF-BA9F-89EB0ADA8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193A7-0206-E4A8-FE57-4FD38D26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D274-B65A-9091-4595-E167C1A0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99454-F703-3375-5E7C-94C308F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0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957F-F0BD-F7D2-F737-423AA2C4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83148-9C6D-F100-8505-48A8FC97A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D3F2C-A703-2F5B-F7AC-B079E12F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29E0-D7F3-C863-23DF-3B0BCE3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AD7A-1CEE-9AC2-71C6-01822DEA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6FFCE-64E0-3239-7C87-CFDF90098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08D65-592F-A122-F6DF-997D6AE3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897-ED50-80AF-6EA2-31DA50CA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85D16-5142-5889-1C36-4F01D317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8E45-0E84-16F2-CE61-29626715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5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C240-905B-E4FA-6C32-9C9498D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7092-E448-5FB9-4233-25EB9896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9D9A-8061-1BA8-7C35-CB39DAC7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3DF9-DFB6-9CDC-9AF0-1053C56F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82B2-4C8B-BDFF-C3F2-8ED261BC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0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2A83-B2B1-9B88-A425-9DC2A165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5A45-9CA7-CAE9-E057-9A5DDB35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BF5-FCED-AEFF-2826-D2F53FE9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8A01-29CA-D555-349E-362E378E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1E30-E828-7B44-47AB-BF528B06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8AD-4D62-54CC-CDC4-66484A47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7A1A-B439-5F64-0BF1-43717925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CC6A3-8BB1-DF53-5907-975FB4F35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03B3-A59D-8F3B-9E98-DD9AAAC8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F7B2B-7429-C5F1-F1E8-C34C0190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ACE55-F135-179B-87E5-10F72FD6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3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B84E-3B2C-33AF-0A62-27A5C3B1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92C83-FBAC-C90E-C0CF-609E7F67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FE555-DC11-E653-E12A-270FD6050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06081-DB51-9EE5-7039-59511DC30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05B9F-A37A-5176-0BD0-39C5664A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7ED9C-5BAD-01D7-ABE8-D30D1DE1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30DF0-85C6-0EEE-98CF-AD515AB0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907F9-0FCE-3A86-6523-78C034B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1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DE10-35F6-0D58-F047-310F3875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5DE03-FFAD-C87C-A4E7-C0D0F0AB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731E5-7062-AA49-7AFB-E08A1B95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958CA-5FFE-5EC2-445F-1D7409E2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C536F-EA9F-3F68-1217-B2F9D733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59182-4F57-7F65-8A35-B6E8CCEB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8524-1589-D090-7CE1-E4976908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7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FDB8-EEAF-A0E7-C975-BFFFF24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5C0F-634F-2CC7-62F4-19D4F6428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D404-EA61-4497-C67D-B3EBE01C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41192-2DE2-EB08-B310-F12A46D7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BA01C-55BB-756E-81D8-4BB7BA9C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A2728-4983-B2B2-871B-A01FDFAA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D2B5-14F3-336C-E835-55F47DE7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FF7DA-82AE-B555-E7B3-869C2E6D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3B3F-97A4-4263-3F28-9AD520E13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CDD4B-D826-0F92-E4F3-353070D8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A5C1-8FD8-1620-A433-AF1D27BD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5B4F-D41D-773E-D7D5-07D739CD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FC9A8-4502-79EF-056C-D49CF4AC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7904-97D4-BEA9-197D-34D2689B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F846-3067-C96E-BF83-1AE3CCB78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07FA-D1A2-4665-9416-E38FAB20C21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F062-AA5D-8F47-CE03-638D1E1F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023D-A5C3-6E75-28F9-C83DE6C6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BAE2-77E7-412D-A9F1-CF7164378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DAF4-07D1-6CAF-6D3E-31F0C0341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apply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03639-E750-6383-84AE-03C7A8F3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50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ABD-E46E-7F3A-3CC0-4CE1F0B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AD3C-32FC-2A9E-8BAF-98C2AED0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terraform apply without passing a saved plan file, Terraform automatically creates a new execution plan as if you had run terraform plan, prompts you to approve that plan, and takes the indicated actions. </a:t>
            </a:r>
          </a:p>
          <a:p>
            <a:r>
              <a:rPr lang="en-US" dirty="0"/>
              <a:t>You can pass the -auto-approve option to instruct Terraform to apply the plan without asking for confirmation.</a:t>
            </a:r>
          </a:p>
          <a:p>
            <a:r>
              <a:rPr lang="en-US" dirty="0"/>
              <a:t>Skips interactive approval of plan before applying. This option is ignored when you pass a previously-saved plan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84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7F68-E2DD-4A19-BC48-A50E09FA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Purpose: </a:t>
            </a:r>
            <a:r>
              <a:rPr lang="en-US" dirty="0"/>
              <a:t>terraform apply applies the execution plan generated by terraform plan and makes the necessary changes to provision or modify infrastructure resources.</a:t>
            </a:r>
          </a:p>
          <a:p>
            <a:r>
              <a:rPr lang="en-US" b="1" dirty="0"/>
              <a:t>Usage: </a:t>
            </a:r>
            <a:r>
              <a:rPr lang="en-US" dirty="0"/>
              <a:t>After reviewing the plan generated by terraform plan, execute terraform apply to apply the changes.</a:t>
            </a:r>
          </a:p>
          <a:p>
            <a:r>
              <a:rPr lang="en-US" b="1" dirty="0"/>
              <a:t>Example Scenario: </a:t>
            </a:r>
            <a:r>
              <a:rPr lang="en-US" dirty="0"/>
              <a:t>After running terraform plan and reviewing the plan, you can proceed with applying the changes by executing terraform apply. Here's what happens when you run this command:</a:t>
            </a:r>
          </a:p>
          <a:p>
            <a:pPr lvl="1"/>
            <a:r>
              <a:rPr lang="en-US" dirty="0"/>
              <a:t>Terraform prompts for confirmation before proceeding with the execution plan.</a:t>
            </a:r>
          </a:p>
          <a:p>
            <a:pPr lvl="1"/>
            <a:r>
              <a:rPr lang="en-US" dirty="0"/>
              <a:t>If confirmed, Terraform proceeds with provisioning or modifying the infrastructure resources according to the plan.</a:t>
            </a:r>
          </a:p>
          <a:p>
            <a:pPr lvl="1"/>
            <a:r>
              <a:rPr lang="en-US" dirty="0"/>
              <a:t>The changes are made to align the infrastructure with the desired state defined in the configuration files.</a:t>
            </a:r>
          </a:p>
          <a:p>
            <a:pPr lvl="1"/>
            <a:r>
              <a:rPr lang="en-US" dirty="0"/>
              <a:t>Terraform updates the state file to reflect the new state of the infrastructure after the changes have been applied.</a:t>
            </a:r>
          </a:p>
          <a:p>
            <a:pPr lvl="1"/>
            <a:r>
              <a:rPr lang="en-US" dirty="0"/>
              <a:t>Detailed output is displayed, showing the resources created, modified, or deleted.</a:t>
            </a:r>
          </a:p>
          <a:p>
            <a:pPr lvl="1"/>
            <a:r>
              <a:rPr lang="en-US" dirty="0"/>
              <a:t>Any required provider authentication is performed during the apply process.</a:t>
            </a:r>
            <a:endParaRPr lang="hi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A3E51-2A26-63BE-B09B-750713E19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terraform apply</a:t>
            </a:r>
            <a:r>
              <a:rPr kumimoji="0" lang="hi-IN" altLang="hi-I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i-IN" altLang="hi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5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 Mono</vt:lpstr>
      <vt:lpstr>Office Theme</vt:lpstr>
      <vt:lpstr>Terraform apply</vt:lpstr>
      <vt:lpstr>Overview</vt:lpstr>
      <vt:lpstr>terraform apply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apply</dc:title>
  <dc:creator>john test</dc:creator>
  <cp:lastModifiedBy>john test</cp:lastModifiedBy>
  <cp:revision>4</cp:revision>
  <dcterms:created xsi:type="dcterms:W3CDTF">2023-12-05T08:50:31Z</dcterms:created>
  <dcterms:modified xsi:type="dcterms:W3CDTF">2023-12-05T09:03:45Z</dcterms:modified>
</cp:coreProperties>
</file>