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9156-9288-5B97-5BEC-4A4BDBE7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F5FE6-5552-0512-3AF2-5C2E354AB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EF9F0-1E06-06F9-671B-F9F60368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D7E6-3241-FBD7-FC22-0938555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E493F-ED5E-E897-039D-A98D507C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0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B5B6-FB02-BBAF-F7DB-7EAC1381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784B8-ADD0-089A-CDE9-36CFC3EDA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4BFC-6B1C-16E1-E4F0-1CDD3A5E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DFD6B-2692-FE09-6748-537E1D92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8EAB-6BC1-79F6-7B3F-745DC067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5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C0081-8411-23BE-D7CC-F29D925E8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C3A9-2453-68EE-1DFC-C965E171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C607-178E-FCB5-6C5B-06F99F62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5D0C-4124-2360-5083-4C266AFB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F593-C69B-7308-C0E5-7592BDCE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7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A449-50F3-B49D-58FC-4687F709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7590-6E81-D733-F9AD-760DF6882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BB8C1-C9E8-E5CC-6EA6-AF7AEAE4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4E50-8817-8B33-11FF-CD5733DD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A75C-6BA8-B4EE-ACC9-096FBB7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0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FFF7-E235-5F76-C58B-925D4C9B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A1638-6436-25DA-1D91-2C8940C16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99D5-B820-BD75-BDEA-8BBB4239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9608E-46DA-63EF-D0C8-A5EEC776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7F55-B867-6A54-4EEB-A3935C5F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7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3BE9-0AB1-59F6-431C-75D59AF7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A35D-4C1F-E4C6-A735-CE742327A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93904-4F78-11BE-48C1-CB6763DE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82FC0-E280-0546-5733-E592A363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005C0-A370-2D39-263F-6C753D42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2BA5-6608-8AAD-2437-5598B405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B4AA-5781-1249-F161-71761466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515EB-DA5E-45E1-560B-43FD54F8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D7DCD-244C-F133-7893-666AB004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30EF7-4168-C44C-00F8-F3C9AD9CC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EB37-8C20-7903-38EB-A09FF25E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ED0C5-9BC6-E62C-3953-BEBA7C8C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FAD65-063F-DF16-F782-B0DF464C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108B2-5872-5742-60E7-2DED4153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8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DCDA-219C-0FE8-DC88-B6E93F3E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EC39D-82DA-9F16-BF66-1D469B97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99849-D88F-45DB-A294-2AE2FD04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C9716-4BEA-EEBF-B886-027DC5A8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62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ABF0C-679C-202A-A879-9413BEFD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55EDB-82BE-D39C-B5CB-DCDD6FDF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F2DFA-2922-A484-E7B8-944A9C54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1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16A6-00FF-477E-3340-346664F7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9FAC-EF29-05CC-D6D4-FED5BF1C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A27AD-C0D3-3479-0433-31FF94DC4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22EAC-46DA-91BC-52D3-10601760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E570-9A1B-E1FD-E42F-951C762D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B2D65-9C81-64D5-DDC3-4A55B498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7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120D-7997-7252-35FB-A17B8AD0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D5B2E-3D24-E36F-8592-AF185C9A4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62CC4-DE86-D69D-9200-25F31192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56594-0475-9A29-A4A6-740E143D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1785E-2A11-0543-E0B0-62695937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87408-3C7B-7C09-318E-5792C7A8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2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C4417-699E-521C-564C-BB8FDA48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0CC2-BEE7-50D9-0B0C-F3D92C54D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362A5-ADC1-9C70-5950-F3F0499A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81170-44DF-4DA6-8335-F6974071BC8C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2D2E-811E-78B4-2E25-ACE9AD8E3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B2E17-3B2E-2BFA-555F-A0AAD5FC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79E3-B49F-41EE-A393-65AF8B66B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6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BE48-5109-20D2-F0BD-04E514895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Terraform </a:t>
            </a:r>
            <a:r>
              <a:rPr lang="en-IN" dirty="0" err="1"/>
              <a:t>destory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245E7-FC9F-6B2D-A08A-45692AF31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4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094-4C99-C98C-6109-E9D9CC5E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the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731D3-355B-985C-2140-C639B9CC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dirty="0"/>
              <a:t>terraform state list</a:t>
            </a:r>
          </a:p>
          <a:p>
            <a:pPr marL="0" indent="0">
              <a:buNone/>
            </a:pPr>
            <a:r>
              <a:rPr lang="en-IN" dirty="0" err="1"/>
              <a:t>data.aws_ami.latest_amazon_linux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aws_instance.example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aws_key_pair.example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aws_subnet.example_subnet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aws_vpc.example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2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FC95-2559-B3D3-A29F-9450C603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all the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DF75-0BF1-968D-0122-DCFA89CF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terraform destroy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A0948-EDBA-593C-6172-B05A4242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9947"/>
            <a:ext cx="6369377" cy="297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7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A942-A70A-359F-CF42-CEB3E0A3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a specific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027A-7A3E-66AD-725B-3B400093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terraform state show </a:t>
            </a:r>
            <a:r>
              <a:rPr lang="en-US" dirty="0" err="1"/>
              <a:t>aws_instance.example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terraform destroy -target=</a:t>
            </a:r>
            <a:r>
              <a:rPr lang="en-US" dirty="0" err="1"/>
              <a:t>aws_instance.example</a:t>
            </a:r>
            <a:r>
              <a:rPr lang="en-US" dirty="0"/>
              <a:t> -auto-approve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E0A0D-D295-9992-8AC1-6ADD27E7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274122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83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Terraform destory</vt:lpstr>
      <vt:lpstr>List the objects</vt:lpstr>
      <vt:lpstr>Delete all the resource</vt:lpstr>
      <vt:lpstr>Delete a specific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destory</dc:title>
  <dc:creator>john test</dc:creator>
  <cp:lastModifiedBy>john test</cp:lastModifiedBy>
  <cp:revision>1</cp:revision>
  <dcterms:created xsi:type="dcterms:W3CDTF">2023-12-03T18:01:03Z</dcterms:created>
  <dcterms:modified xsi:type="dcterms:W3CDTF">2023-12-03T18:07:04Z</dcterms:modified>
</cp:coreProperties>
</file>