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7720-F0C7-1432-FD53-EAA72A741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9E165-7EAE-1E33-3468-106DBD496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ED43-B98C-037E-01B0-E0ABBD4F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1BD5-EB84-20E3-C49F-E8D72613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594B-9602-E28B-E434-E6B598C1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71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0FEF-AAB7-E327-3BDF-68F9F144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325F1-9601-54B2-AF88-22F90CF95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7A51-3DC1-1902-1DE4-CB129934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8D5B-5032-BC66-C2C0-F3114A35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1EE6-C820-0F0A-58CA-FE039B87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0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165BD-4463-67B8-50C9-C3669D5A2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D57EA-6A39-A2BE-AB48-9DFAA00E7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71E7-0631-2534-8814-A5A99982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DACE-51DD-9E41-D3CF-E61C770C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C4AFD-9324-4D83-DA67-0789E161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0AAC-C22C-ADCB-06D2-31101F52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7A2C-F8E9-65B6-0A9A-F84FCA23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9BA8-DC39-BB1D-5CF5-7A581D01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36B9-1DB7-F05B-65C5-9D6D98D9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38CD-6A26-FF12-341C-504453DE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0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9A21-6122-060E-23D4-88A51FC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FF69A-DE46-C7E3-A26A-0AE84A60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5046-5CC7-AB64-078C-A090EE46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5E4DE-D636-3A32-1458-4487D548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C231-835F-91AB-40A8-4995814C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6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B9DF-0D78-86D5-B270-FF64139F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2B59-652E-73F3-66C6-182B19B78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FFBCF-91CD-2C10-36A7-6D13A6F2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922BF-1B69-16E6-7038-F1BCAA45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7A7BE-8F4B-8CBE-42E9-925C4542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1526-0974-C861-3B71-F7E19A8B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9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387D-89FB-4D5D-CEAE-CD777B6B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0C0DE-7D88-EAD6-2F76-3A2E8F5F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92311-2F48-E851-DBB7-B57ACC7B9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072F-B88C-C00F-7760-F7B478DD3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ECFCB-6FB4-6D03-1C1B-E67D82A70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1B823-AF16-D0C0-5DEC-D5F95CC0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86593-658D-6F52-D103-496628CB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AECA-D198-162D-5EC9-4111E0E6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1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48F7-9997-51F0-CE89-D5F59F3F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8EEBE-7269-B382-789B-75D9F069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AD9DD-7510-F10F-A3E2-534B94DA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09EA-C588-08E2-40CE-B83FA1C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0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6143A-B947-F84F-BAAA-71E4ADCF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3C1E1-4C6E-A815-EB75-D0BEF8FB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B660-53CE-4BD9-D494-167E83A5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EED6-495B-45CE-3708-F95B4228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C95E-0D3F-E677-82E4-5F692F5C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6A7FD-F663-2B0C-5962-4614551DC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140BB-337B-80E1-581F-48892FC0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B47BC-9BEC-F6EC-6BCE-F7895334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48010-92CC-E0D6-4C4A-D774C25D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05D6-F8FB-5E7E-B3A9-96FE3E37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079B7-EE91-0665-6FE4-2E3F5D107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46F9B-8BA6-1F1B-CBF4-84E4E25B4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B033-2D4F-AE84-8CC6-E87F7A9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0A22E-CA22-6A3D-1E8E-1327FBDC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E7238-C791-5863-54BD-65A14F63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7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F6322-F0D9-E26E-D586-F8BC0A13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DE9EF-C4EF-4663-6C6B-560F2F4D2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6E27-D9FC-B269-AAA7-23E0A03D8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58DB-CA03-49ED-AEAC-DC0A0527036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8D2D-C7A1-E52B-C6EA-5510A5B00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2683-AD3E-CAD1-E078-D3F920028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2EDB-095D-4C5B-95D2-A43CD90F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9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BEE0-72C0-E974-5936-51E32A16E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Terraform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13B60-06EC-2EAA-8C5B-186C03226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32535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D2A-C598-42B5-D09F-087D769E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4049-9B51-95A9-BF39-512D77ED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terraform plan command creates an execution plan, which lets you preview the changes that Terraform plans to make to your infrastructure. By default, when Terraform creates a plan it: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Reads the current state of any already-existing remote objects to make sure that the Terraform state is up-to-date.</a:t>
            </a:r>
          </a:p>
          <a:p>
            <a:pPr lvl="1"/>
            <a:r>
              <a:rPr lang="en-US" dirty="0"/>
              <a:t>Compares the current configuration to the prior state and noting any differences.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27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6AB7-15B2-6AC8-B725-6CBDF1B6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76F1-1003-87AB-C450-F927AE44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terraform plan command creates an execution plan, which lets you preview the changes that Terraform plans to make to your infrastructure. By default, when Terraform creates a plan it:</a:t>
            </a:r>
          </a:p>
          <a:p>
            <a:pPr lvl="1"/>
            <a:r>
              <a:rPr lang="en-US" dirty="0"/>
              <a:t>Reads the current state of any already-existing remote objects to make sure that the Terraform state is up-to-date.</a:t>
            </a:r>
          </a:p>
          <a:p>
            <a:pPr lvl="1"/>
            <a:r>
              <a:rPr lang="en-US" dirty="0"/>
              <a:t>Compares the current configuration to the prior state and noting any differences.</a:t>
            </a:r>
          </a:p>
          <a:p>
            <a:pPr lvl="1"/>
            <a:r>
              <a:rPr lang="en-US" dirty="0"/>
              <a:t>Reads the configuration files and the current state of your infrastructure (from the state file).</a:t>
            </a:r>
          </a:p>
          <a:p>
            <a:pPr lvl="1"/>
            <a:r>
              <a:rPr lang="en-US" dirty="0"/>
              <a:t>Analyzes the differences between the current state and the desired state defined in the configuration files.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45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B545-B235-0BB4-CEF5-53D6EAA4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you execute terraform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AE8DC-409B-1379-1B90-62C17A699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" y="2133600"/>
            <a:ext cx="9753600" cy="3383280"/>
          </a:xfrm>
        </p:spPr>
      </p:pic>
    </p:spTree>
    <p:extLst>
      <p:ext uri="{BB962C8B-B14F-4D97-AF65-F5344CB8AC3E}">
        <p14:creationId xmlns:p14="http://schemas.microsoft.com/office/powerpoint/2010/main" val="295892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56C0-4795-4B98-3A76-C98E4857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I store this output of terraform plan?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DFFE6-7E9B-BB2E-A885-D0C6527C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the Terraform plan output allows team members to review proposed changes before applying them.</a:t>
            </a:r>
          </a:p>
          <a:p>
            <a:r>
              <a:rPr lang="en-US" dirty="0"/>
              <a:t>The Terraform plan output serves as documentation of the planned changes to your infrastructure.</a:t>
            </a:r>
          </a:p>
          <a:p>
            <a:r>
              <a:rPr lang="en-US" dirty="0"/>
              <a:t>It provides a snapshot of the proposed modifications to the infrastructure at a specific point in time</a:t>
            </a:r>
          </a:p>
          <a:p>
            <a:r>
              <a:rPr lang="en-US" dirty="0"/>
              <a:t>Storing Terraform plan outputs can aid in troubleshooting if issues arise during or after applying changes.</a:t>
            </a:r>
          </a:p>
          <a:p>
            <a:r>
              <a:rPr lang="en-US" dirty="0"/>
              <a:t>It provides a reference point for investigating any discrepancies between the planned and current infrastructure states.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39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DC33-D419-AB0B-646A-E329CF87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cmds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EDFA-BF9D-2960-E193-A0C88C39B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plan</a:t>
            </a:r>
          </a:p>
          <a:p>
            <a:pPr marL="0" indent="0">
              <a:buNone/>
            </a:pPr>
            <a:r>
              <a:rPr lang="en-US" dirty="0"/>
              <a:t>This command will generate and show an execution plan, but it won't apply the changes.</a:t>
            </a:r>
          </a:p>
          <a:p>
            <a:r>
              <a:rPr lang="en-US" dirty="0"/>
              <a:t>terraform plan -out=</a:t>
            </a:r>
            <a:r>
              <a:rPr lang="en-US" dirty="0" err="1"/>
              <a:t>tfplan</a:t>
            </a:r>
            <a:endParaRPr lang="en-US" dirty="0"/>
          </a:p>
          <a:p>
            <a:r>
              <a:rPr lang="en-IN" dirty="0"/>
              <a:t>terraform plan -parallelism=2</a:t>
            </a:r>
          </a:p>
          <a:p>
            <a:r>
              <a:rPr lang="en-IN" dirty="0"/>
              <a:t>terraform plan –refresh=true</a:t>
            </a:r>
          </a:p>
        </p:txBody>
      </p:sp>
    </p:spTree>
    <p:extLst>
      <p:ext uri="{BB962C8B-B14F-4D97-AF65-F5344CB8AC3E}">
        <p14:creationId xmlns:p14="http://schemas.microsoft.com/office/powerpoint/2010/main" val="300831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7FFC-58E1-E43D-1BDE-22567F65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1F56-51E5-10F1-25DA-45F54F2C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 Reads and outputs a Terraform state or plan file in a human-readable</a:t>
            </a:r>
          </a:p>
          <a:p>
            <a:pPr marL="0" indent="0">
              <a:buNone/>
            </a:pPr>
            <a:r>
              <a:rPr lang="en-US" dirty="0"/>
              <a:t>  form. If no path is specified, the current state will be shown.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47B0D-2A3C-2A02-EF87-5CF29CB8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06" y="3935253"/>
            <a:ext cx="9332774" cy="25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2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5C6A-091F-7CB3-1950-88FA18AF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9EA5-8220-B314-B2E7-5EDF23F0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terraform plan -out /</a:t>
            </a:r>
            <a:r>
              <a:rPr lang="en-IN" dirty="0" err="1"/>
              <a:t>tmp</a:t>
            </a:r>
            <a:r>
              <a:rPr lang="en-IN" dirty="0"/>
              <a:t>/</a:t>
            </a:r>
            <a:r>
              <a:rPr lang="en-IN" dirty="0" err="1"/>
              <a:t>tflan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terraform show /</a:t>
            </a:r>
            <a:r>
              <a:rPr lang="en-IN" dirty="0" err="1"/>
              <a:t>tmp</a:t>
            </a:r>
            <a:r>
              <a:rPr lang="en-IN" dirty="0"/>
              <a:t>/</a:t>
            </a:r>
            <a:r>
              <a:rPr lang="en-IN" dirty="0" err="1"/>
              <a:t>tfplan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08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Terraform plan</vt:lpstr>
      <vt:lpstr>Overview</vt:lpstr>
      <vt:lpstr>How it works</vt:lpstr>
      <vt:lpstr>When you execute terraform plan</vt:lpstr>
      <vt:lpstr>Can I store this output of terraform plan? Yes</vt:lpstr>
      <vt:lpstr>cmds</vt:lpstr>
      <vt:lpstr>Terraform show</vt:lpstr>
      <vt:lpstr>How to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plan</dc:title>
  <dc:creator>john test</dc:creator>
  <cp:lastModifiedBy>john test</cp:lastModifiedBy>
  <cp:revision>4</cp:revision>
  <dcterms:created xsi:type="dcterms:W3CDTF">2023-12-05T07:46:33Z</dcterms:created>
  <dcterms:modified xsi:type="dcterms:W3CDTF">2023-12-05T07:57:39Z</dcterms:modified>
</cp:coreProperties>
</file>