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31CDA-2EEA-F9DE-330B-24B86ACB5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i-IN"/>
          </a:p>
        </p:txBody>
      </p:sp>
      <p:sp>
        <p:nvSpPr>
          <p:cNvPr id="3" name="Subtitle 2">
            <a:extLst>
              <a:ext uri="{FF2B5EF4-FFF2-40B4-BE49-F238E27FC236}">
                <a16:creationId xmlns:a16="http://schemas.microsoft.com/office/drawing/2014/main" id="{FDD3CFCB-C7F9-6A71-02A4-F6438A750B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i-IN"/>
          </a:p>
        </p:txBody>
      </p:sp>
      <p:sp>
        <p:nvSpPr>
          <p:cNvPr id="4" name="Date Placeholder 3">
            <a:extLst>
              <a:ext uri="{FF2B5EF4-FFF2-40B4-BE49-F238E27FC236}">
                <a16:creationId xmlns:a16="http://schemas.microsoft.com/office/drawing/2014/main" id="{3913B504-24DC-F7EC-E474-B98E5D07DB9F}"/>
              </a:ext>
            </a:extLst>
          </p:cNvPr>
          <p:cNvSpPr>
            <a:spLocks noGrp="1"/>
          </p:cNvSpPr>
          <p:nvPr>
            <p:ph type="dt" sz="half" idx="10"/>
          </p:nvPr>
        </p:nvSpPr>
        <p:spPr/>
        <p:txBody>
          <a:bodyPr/>
          <a:lstStyle/>
          <a:p>
            <a:fld id="{4A3416FD-8192-4B5D-89DC-1045F48681E4}" type="datetimeFigureOut">
              <a:rPr lang="hi-IN" smtClean="0"/>
              <a:t>रविवार, 21 ज्येष्ट 1945</a:t>
            </a:fld>
            <a:endParaRPr lang="hi-IN"/>
          </a:p>
        </p:txBody>
      </p:sp>
      <p:sp>
        <p:nvSpPr>
          <p:cNvPr id="5" name="Footer Placeholder 4">
            <a:extLst>
              <a:ext uri="{FF2B5EF4-FFF2-40B4-BE49-F238E27FC236}">
                <a16:creationId xmlns:a16="http://schemas.microsoft.com/office/drawing/2014/main" id="{B43C8DAA-E050-E4EC-56F1-6AC295E0C3A5}"/>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A6C9B618-1654-3F40-F173-982788C38881}"/>
              </a:ext>
            </a:extLst>
          </p:cNvPr>
          <p:cNvSpPr>
            <a:spLocks noGrp="1"/>
          </p:cNvSpPr>
          <p:nvPr>
            <p:ph type="sldNum" sz="quarter" idx="12"/>
          </p:nvPr>
        </p:nvSpPr>
        <p:spPr/>
        <p:txBody>
          <a:bodyPr/>
          <a:lstStyle/>
          <a:p>
            <a:fld id="{DDD9CCAF-53EE-48CA-97B9-71A5F49DADA0}" type="slidenum">
              <a:rPr lang="hi-IN" smtClean="0"/>
              <a:t>‹#›</a:t>
            </a:fld>
            <a:endParaRPr lang="hi-IN"/>
          </a:p>
        </p:txBody>
      </p:sp>
    </p:spTree>
    <p:extLst>
      <p:ext uri="{BB962C8B-B14F-4D97-AF65-F5344CB8AC3E}">
        <p14:creationId xmlns:p14="http://schemas.microsoft.com/office/powerpoint/2010/main" val="1447002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4CDC-6DBA-1A0A-ADE8-AAB89699834D}"/>
              </a:ext>
            </a:extLst>
          </p:cNvPr>
          <p:cNvSpPr>
            <a:spLocks noGrp="1"/>
          </p:cNvSpPr>
          <p:nvPr>
            <p:ph type="title"/>
          </p:nvPr>
        </p:nvSpPr>
        <p:spPr/>
        <p:txBody>
          <a:bodyPr/>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6679953A-4E9A-BB05-84C0-6FDB2AD949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3B34C9B5-3709-73AC-9445-896922ED18D1}"/>
              </a:ext>
            </a:extLst>
          </p:cNvPr>
          <p:cNvSpPr>
            <a:spLocks noGrp="1"/>
          </p:cNvSpPr>
          <p:nvPr>
            <p:ph type="dt" sz="half" idx="10"/>
          </p:nvPr>
        </p:nvSpPr>
        <p:spPr/>
        <p:txBody>
          <a:bodyPr/>
          <a:lstStyle/>
          <a:p>
            <a:fld id="{4A3416FD-8192-4B5D-89DC-1045F48681E4}" type="datetimeFigureOut">
              <a:rPr lang="hi-IN" smtClean="0"/>
              <a:t>रविवार, 21 ज्येष्ट 1945</a:t>
            </a:fld>
            <a:endParaRPr lang="hi-IN"/>
          </a:p>
        </p:txBody>
      </p:sp>
      <p:sp>
        <p:nvSpPr>
          <p:cNvPr id="5" name="Footer Placeholder 4">
            <a:extLst>
              <a:ext uri="{FF2B5EF4-FFF2-40B4-BE49-F238E27FC236}">
                <a16:creationId xmlns:a16="http://schemas.microsoft.com/office/drawing/2014/main" id="{C1D5EC55-9638-025D-A3D0-33BBEDC50E2E}"/>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BE8B68AF-4ECB-3E2F-C8DE-14DA49A8462C}"/>
              </a:ext>
            </a:extLst>
          </p:cNvPr>
          <p:cNvSpPr>
            <a:spLocks noGrp="1"/>
          </p:cNvSpPr>
          <p:nvPr>
            <p:ph type="sldNum" sz="quarter" idx="12"/>
          </p:nvPr>
        </p:nvSpPr>
        <p:spPr/>
        <p:txBody>
          <a:bodyPr/>
          <a:lstStyle/>
          <a:p>
            <a:fld id="{DDD9CCAF-53EE-48CA-97B9-71A5F49DADA0}" type="slidenum">
              <a:rPr lang="hi-IN" smtClean="0"/>
              <a:t>‹#›</a:t>
            </a:fld>
            <a:endParaRPr lang="hi-IN"/>
          </a:p>
        </p:txBody>
      </p:sp>
    </p:spTree>
    <p:extLst>
      <p:ext uri="{BB962C8B-B14F-4D97-AF65-F5344CB8AC3E}">
        <p14:creationId xmlns:p14="http://schemas.microsoft.com/office/powerpoint/2010/main" val="2172362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1F4C51-7E09-555E-261B-04E44E7A30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666A6F0D-7913-628C-34B5-13C3BFE553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2A59831A-D398-BC35-A9B3-3158D3C657FB}"/>
              </a:ext>
            </a:extLst>
          </p:cNvPr>
          <p:cNvSpPr>
            <a:spLocks noGrp="1"/>
          </p:cNvSpPr>
          <p:nvPr>
            <p:ph type="dt" sz="half" idx="10"/>
          </p:nvPr>
        </p:nvSpPr>
        <p:spPr/>
        <p:txBody>
          <a:bodyPr/>
          <a:lstStyle/>
          <a:p>
            <a:fld id="{4A3416FD-8192-4B5D-89DC-1045F48681E4}" type="datetimeFigureOut">
              <a:rPr lang="hi-IN" smtClean="0"/>
              <a:t>रविवार, 21 ज्येष्ट 1945</a:t>
            </a:fld>
            <a:endParaRPr lang="hi-IN"/>
          </a:p>
        </p:txBody>
      </p:sp>
      <p:sp>
        <p:nvSpPr>
          <p:cNvPr id="5" name="Footer Placeholder 4">
            <a:extLst>
              <a:ext uri="{FF2B5EF4-FFF2-40B4-BE49-F238E27FC236}">
                <a16:creationId xmlns:a16="http://schemas.microsoft.com/office/drawing/2014/main" id="{378D69E1-1BC0-1B5D-46EC-12E22C32EFCD}"/>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FE4AAA90-E08F-C807-D30F-04E9D17C1950}"/>
              </a:ext>
            </a:extLst>
          </p:cNvPr>
          <p:cNvSpPr>
            <a:spLocks noGrp="1"/>
          </p:cNvSpPr>
          <p:nvPr>
            <p:ph type="sldNum" sz="quarter" idx="12"/>
          </p:nvPr>
        </p:nvSpPr>
        <p:spPr/>
        <p:txBody>
          <a:bodyPr/>
          <a:lstStyle/>
          <a:p>
            <a:fld id="{DDD9CCAF-53EE-48CA-97B9-71A5F49DADA0}" type="slidenum">
              <a:rPr lang="hi-IN" smtClean="0"/>
              <a:t>‹#›</a:t>
            </a:fld>
            <a:endParaRPr lang="hi-IN"/>
          </a:p>
        </p:txBody>
      </p:sp>
    </p:spTree>
    <p:extLst>
      <p:ext uri="{BB962C8B-B14F-4D97-AF65-F5344CB8AC3E}">
        <p14:creationId xmlns:p14="http://schemas.microsoft.com/office/powerpoint/2010/main" val="3308493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84640-C731-476C-443F-3E2E898228EF}"/>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91BBF103-1662-A891-1874-85AFEBE794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BDDACB90-1019-82BD-AA2F-DAB1DA40D3AC}"/>
              </a:ext>
            </a:extLst>
          </p:cNvPr>
          <p:cNvSpPr>
            <a:spLocks noGrp="1"/>
          </p:cNvSpPr>
          <p:nvPr>
            <p:ph type="dt" sz="half" idx="10"/>
          </p:nvPr>
        </p:nvSpPr>
        <p:spPr/>
        <p:txBody>
          <a:bodyPr/>
          <a:lstStyle/>
          <a:p>
            <a:fld id="{4A3416FD-8192-4B5D-89DC-1045F48681E4}" type="datetimeFigureOut">
              <a:rPr lang="hi-IN" smtClean="0"/>
              <a:t>रविवार, 21 ज्येष्ट 1945</a:t>
            </a:fld>
            <a:endParaRPr lang="hi-IN"/>
          </a:p>
        </p:txBody>
      </p:sp>
      <p:sp>
        <p:nvSpPr>
          <p:cNvPr id="5" name="Footer Placeholder 4">
            <a:extLst>
              <a:ext uri="{FF2B5EF4-FFF2-40B4-BE49-F238E27FC236}">
                <a16:creationId xmlns:a16="http://schemas.microsoft.com/office/drawing/2014/main" id="{05C84E26-18B1-2A14-1AD1-971DAC37BC93}"/>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8B7F19B2-15FE-638D-3815-9D88F87771BE}"/>
              </a:ext>
            </a:extLst>
          </p:cNvPr>
          <p:cNvSpPr>
            <a:spLocks noGrp="1"/>
          </p:cNvSpPr>
          <p:nvPr>
            <p:ph type="sldNum" sz="quarter" idx="12"/>
          </p:nvPr>
        </p:nvSpPr>
        <p:spPr/>
        <p:txBody>
          <a:bodyPr/>
          <a:lstStyle/>
          <a:p>
            <a:fld id="{DDD9CCAF-53EE-48CA-97B9-71A5F49DADA0}" type="slidenum">
              <a:rPr lang="hi-IN" smtClean="0"/>
              <a:t>‹#›</a:t>
            </a:fld>
            <a:endParaRPr lang="hi-IN"/>
          </a:p>
        </p:txBody>
      </p:sp>
    </p:spTree>
    <p:extLst>
      <p:ext uri="{BB962C8B-B14F-4D97-AF65-F5344CB8AC3E}">
        <p14:creationId xmlns:p14="http://schemas.microsoft.com/office/powerpoint/2010/main" val="3583973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5E49-D81B-7BE3-A53F-0D2699A733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i-IN"/>
          </a:p>
        </p:txBody>
      </p:sp>
      <p:sp>
        <p:nvSpPr>
          <p:cNvPr id="3" name="Text Placeholder 2">
            <a:extLst>
              <a:ext uri="{FF2B5EF4-FFF2-40B4-BE49-F238E27FC236}">
                <a16:creationId xmlns:a16="http://schemas.microsoft.com/office/drawing/2014/main" id="{354F0CA0-D911-AA06-D22D-BD2AE4986B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818462-0C05-05A8-6CA1-DFE1BFC81F19}"/>
              </a:ext>
            </a:extLst>
          </p:cNvPr>
          <p:cNvSpPr>
            <a:spLocks noGrp="1"/>
          </p:cNvSpPr>
          <p:nvPr>
            <p:ph type="dt" sz="half" idx="10"/>
          </p:nvPr>
        </p:nvSpPr>
        <p:spPr/>
        <p:txBody>
          <a:bodyPr/>
          <a:lstStyle/>
          <a:p>
            <a:fld id="{4A3416FD-8192-4B5D-89DC-1045F48681E4}" type="datetimeFigureOut">
              <a:rPr lang="hi-IN" smtClean="0"/>
              <a:t>रविवार, 21 ज्येष्ट 1945</a:t>
            </a:fld>
            <a:endParaRPr lang="hi-IN"/>
          </a:p>
        </p:txBody>
      </p:sp>
      <p:sp>
        <p:nvSpPr>
          <p:cNvPr id="5" name="Footer Placeholder 4">
            <a:extLst>
              <a:ext uri="{FF2B5EF4-FFF2-40B4-BE49-F238E27FC236}">
                <a16:creationId xmlns:a16="http://schemas.microsoft.com/office/drawing/2014/main" id="{6731D26D-859C-E400-F901-E87DEB1B7A22}"/>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0A861879-A414-4EC0-371E-F5123A2BD250}"/>
              </a:ext>
            </a:extLst>
          </p:cNvPr>
          <p:cNvSpPr>
            <a:spLocks noGrp="1"/>
          </p:cNvSpPr>
          <p:nvPr>
            <p:ph type="sldNum" sz="quarter" idx="12"/>
          </p:nvPr>
        </p:nvSpPr>
        <p:spPr/>
        <p:txBody>
          <a:bodyPr/>
          <a:lstStyle/>
          <a:p>
            <a:fld id="{DDD9CCAF-53EE-48CA-97B9-71A5F49DADA0}" type="slidenum">
              <a:rPr lang="hi-IN" smtClean="0"/>
              <a:t>‹#›</a:t>
            </a:fld>
            <a:endParaRPr lang="hi-IN"/>
          </a:p>
        </p:txBody>
      </p:sp>
    </p:spTree>
    <p:extLst>
      <p:ext uri="{BB962C8B-B14F-4D97-AF65-F5344CB8AC3E}">
        <p14:creationId xmlns:p14="http://schemas.microsoft.com/office/powerpoint/2010/main" val="298080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9C89D-5F43-89DF-A555-734AF82CB867}"/>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6096AF71-4D5C-B8CD-6D7A-56953FB9E0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Content Placeholder 3">
            <a:extLst>
              <a:ext uri="{FF2B5EF4-FFF2-40B4-BE49-F238E27FC236}">
                <a16:creationId xmlns:a16="http://schemas.microsoft.com/office/drawing/2014/main" id="{D3EC4991-7933-D20A-A97A-59CAEFA9EF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Date Placeholder 4">
            <a:extLst>
              <a:ext uri="{FF2B5EF4-FFF2-40B4-BE49-F238E27FC236}">
                <a16:creationId xmlns:a16="http://schemas.microsoft.com/office/drawing/2014/main" id="{CD98FDBD-9F16-D18A-8926-C8DF5FC0B131}"/>
              </a:ext>
            </a:extLst>
          </p:cNvPr>
          <p:cNvSpPr>
            <a:spLocks noGrp="1"/>
          </p:cNvSpPr>
          <p:nvPr>
            <p:ph type="dt" sz="half" idx="10"/>
          </p:nvPr>
        </p:nvSpPr>
        <p:spPr/>
        <p:txBody>
          <a:bodyPr/>
          <a:lstStyle/>
          <a:p>
            <a:fld id="{4A3416FD-8192-4B5D-89DC-1045F48681E4}" type="datetimeFigureOut">
              <a:rPr lang="hi-IN" smtClean="0"/>
              <a:t>रविवार, 21 ज्येष्ट 1945</a:t>
            </a:fld>
            <a:endParaRPr lang="hi-IN"/>
          </a:p>
        </p:txBody>
      </p:sp>
      <p:sp>
        <p:nvSpPr>
          <p:cNvPr id="6" name="Footer Placeholder 5">
            <a:extLst>
              <a:ext uri="{FF2B5EF4-FFF2-40B4-BE49-F238E27FC236}">
                <a16:creationId xmlns:a16="http://schemas.microsoft.com/office/drawing/2014/main" id="{5161F5A2-3D62-CDAC-C875-C1A021C6AE33}"/>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AA0913E8-711B-9400-98D8-68A8FF25ABC9}"/>
              </a:ext>
            </a:extLst>
          </p:cNvPr>
          <p:cNvSpPr>
            <a:spLocks noGrp="1"/>
          </p:cNvSpPr>
          <p:nvPr>
            <p:ph type="sldNum" sz="quarter" idx="12"/>
          </p:nvPr>
        </p:nvSpPr>
        <p:spPr/>
        <p:txBody>
          <a:bodyPr/>
          <a:lstStyle/>
          <a:p>
            <a:fld id="{DDD9CCAF-53EE-48CA-97B9-71A5F49DADA0}" type="slidenum">
              <a:rPr lang="hi-IN" smtClean="0"/>
              <a:t>‹#›</a:t>
            </a:fld>
            <a:endParaRPr lang="hi-IN"/>
          </a:p>
        </p:txBody>
      </p:sp>
    </p:spTree>
    <p:extLst>
      <p:ext uri="{BB962C8B-B14F-4D97-AF65-F5344CB8AC3E}">
        <p14:creationId xmlns:p14="http://schemas.microsoft.com/office/powerpoint/2010/main" val="2596250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91B82-FA93-B53E-270A-D5D8B0702879}"/>
              </a:ext>
            </a:extLst>
          </p:cNvPr>
          <p:cNvSpPr>
            <a:spLocks noGrp="1"/>
          </p:cNvSpPr>
          <p:nvPr>
            <p:ph type="title"/>
          </p:nvPr>
        </p:nvSpPr>
        <p:spPr>
          <a:xfrm>
            <a:off x="839788" y="365125"/>
            <a:ext cx="10515600" cy="1325563"/>
          </a:xfrm>
        </p:spPr>
        <p:txBody>
          <a:bodyPr/>
          <a:lstStyle/>
          <a:p>
            <a:r>
              <a:rPr lang="en-US"/>
              <a:t>Click to edit Master title style</a:t>
            </a:r>
            <a:endParaRPr lang="hi-IN"/>
          </a:p>
        </p:txBody>
      </p:sp>
      <p:sp>
        <p:nvSpPr>
          <p:cNvPr id="3" name="Text Placeholder 2">
            <a:extLst>
              <a:ext uri="{FF2B5EF4-FFF2-40B4-BE49-F238E27FC236}">
                <a16:creationId xmlns:a16="http://schemas.microsoft.com/office/drawing/2014/main" id="{AD5860A6-2386-257A-C595-29EA21CC8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1E46A1-41FA-BE59-13A8-60E13A203E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Text Placeholder 4">
            <a:extLst>
              <a:ext uri="{FF2B5EF4-FFF2-40B4-BE49-F238E27FC236}">
                <a16:creationId xmlns:a16="http://schemas.microsoft.com/office/drawing/2014/main" id="{66166636-D57B-87F5-3919-6B3872E9BB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121994-5081-1395-DF31-B497311BF1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7" name="Date Placeholder 6">
            <a:extLst>
              <a:ext uri="{FF2B5EF4-FFF2-40B4-BE49-F238E27FC236}">
                <a16:creationId xmlns:a16="http://schemas.microsoft.com/office/drawing/2014/main" id="{48F8F095-94DC-1103-63A6-9066C7D55BA4}"/>
              </a:ext>
            </a:extLst>
          </p:cNvPr>
          <p:cNvSpPr>
            <a:spLocks noGrp="1"/>
          </p:cNvSpPr>
          <p:nvPr>
            <p:ph type="dt" sz="half" idx="10"/>
          </p:nvPr>
        </p:nvSpPr>
        <p:spPr/>
        <p:txBody>
          <a:bodyPr/>
          <a:lstStyle/>
          <a:p>
            <a:fld id="{4A3416FD-8192-4B5D-89DC-1045F48681E4}" type="datetimeFigureOut">
              <a:rPr lang="hi-IN" smtClean="0"/>
              <a:t>रविवार, 21 ज्येष्ट 1945</a:t>
            </a:fld>
            <a:endParaRPr lang="hi-IN"/>
          </a:p>
        </p:txBody>
      </p:sp>
      <p:sp>
        <p:nvSpPr>
          <p:cNvPr id="8" name="Footer Placeholder 7">
            <a:extLst>
              <a:ext uri="{FF2B5EF4-FFF2-40B4-BE49-F238E27FC236}">
                <a16:creationId xmlns:a16="http://schemas.microsoft.com/office/drawing/2014/main" id="{E3DC9EDF-F12B-2CBE-A4CE-68F7D5373978}"/>
              </a:ext>
            </a:extLst>
          </p:cNvPr>
          <p:cNvSpPr>
            <a:spLocks noGrp="1"/>
          </p:cNvSpPr>
          <p:nvPr>
            <p:ph type="ftr" sz="quarter" idx="11"/>
          </p:nvPr>
        </p:nvSpPr>
        <p:spPr/>
        <p:txBody>
          <a:bodyPr/>
          <a:lstStyle/>
          <a:p>
            <a:endParaRPr lang="hi-IN"/>
          </a:p>
        </p:txBody>
      </p:sp>
      <p:sp>
        <p:nvSpPr>
          <p:cNvPr id="9" name="Slide Number Placeholder 8">
            <a:extLst>
              <a:ext uri="{FF2B5EF4-FFF2-40B4-BE49-F238E27FC236}">
                <a16:creationId xmlns:a16="http://schemas.microsoft.com/office/drawing/2014/main" id="{C900F106-7064-4243-D240-3EEC42C594C3}"/>
              </a:ext>
            </a:extLst>
          </p:cNvPr>
          <p:cNvSpPr>
            <a:spLocks noGrp="1"/>
          </p:cNvSpPr>
          <p:nvPr>
            <p:ph type="sldNum" sz="quarter" idx="12"/>
          </p:nvPr>
        </p:nvSpPr>
        <p:spPr/>
        <p:txBody>
          <a:bodyPr/>
          <a:lstStyle/>
          <a:p>
            <a:fld id="{DDD9CCAF-53EE-48CA-97B9-71A5F49DADA0}" type="slidenum">
              <a:rPr lang="hi-IN" smtClean="0"/>
              <a:t>‹#›</a:t>
            </a:fld>
            <a:endParaRPr lang="hi-IN"/>
          </a:p>
        </p:txBody>
      </p:sp>
    </p:spTree>
    <p:extLst>
      <p:ext uri="{BB962C8B-B14F-4D97-AF65-F5344CB8AC3E}">
        <p14:creationId xmlns:p14="http://schemas.microsoft.com/office/powerpoint/2010/main" val="273205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5810-76ED-0B90-7318-2A5E5EFE9244}"/>
              </a:ext>
            </a:extLst>
          </p:cNvPr>
          <p:cNvSpPr>
            <a:spLocks noGrp="1"/>
          </p:cNvSpPr>
          <p:nvPr>
            <p:ph type="title"/>
          </p:nvPr>
        </p:nvSpPr>
        <p:spPr/>
        <p:txBody>
          <a:bodyPr/>
          <a:lstStyle/>
          <a:p>
            <a:r>
              <a:rPr lang="en-US"/>
              <a:t>Click to edit Master title style</a:t>
            </a:r>
            <a:endParaRPr lang="hi-IN"/>
          </a:p>
        </p:txBody>
      </p:sp>
      <p:sp>
        <p:nvSpPr>
          <p:cNvPr id="3" name="Date Placeholder 2">
            <a:extLst>
              <a:ext uri="{FF2B5EF4-FFF2-40B4-BE49-F238E27FC236}">
                <a16:creationId xmlns:a16="http://schemas.microsoft.com/office/drawing/2014/main" id="{4AD5D2D4-009D-315E-D32F-DBBFFDB2F58A}"/>
              </a:ext>
            </a:extLst>
          </p:cNvPr>
          <p:cNvSpPr>
            <a:spLocks noGrp="1"/>
          </p:cNvSpPr>
          <p:nvPr>
            <p:ph type="dt" sz="half" idx="10"/>
          </p:nvPr>
        </p:nvSpPr>
        <p:spPr/>
        <p:txBody>
          <a:bodyPr/>
          <a:lstStyle/>
          <a:p>
            <a:fld id="{4A3416FD-8192-4B5D-89DC-1045F48681E4}" type="datetimeFigureOut">
              <a:rPr lang="hi-IN" smtClean="0"/>
              <a:t>रविवार, 21 ज्येष्ट 1945</a:t>
            </a:fld>
            <a:endParaRPr lang="hi-IN"/>
          </a:p>
        </p:txBody>
      </p:sp>
      <p:sp>
        <p:nvSpPr>
          <p:cNvPr id="4" name="Footer Placeholder 3">
            <a:extLst>
              <a:ext uri="{FF2B5EF4-FFF2-40B4-BE49-F238E27FC236}">
                <a16:creationId xmlns:a16="http://schemas.microsoft.com/office/drawing/2014/main" id="{231F299E-30EA-84D3-0B90-D602491C38C5}"/>
              </a:ext>
            </a:extLst>
          </p:cNvPr>
          <p:cNvSpPr>
            <a:spLocks noGrp="1"/>
          </p:cNvSpPr>
          <p:nvPr>
            <p:ph type="ftr" sz="quarter" idx="11"/>
          </p:nvPr>
        </p:nvSpPr>
        <p:spPr/>
        <p:txBody>
          <a:bodyPr/>
          <a:lstStyle/>
          <a:p>
            <a:endParaRPr lang="hi-IN"/>
          </a:p>
        </p:txBody>
      </p:sp>
      <p:sp>
        <p:nvSpPr>
          <p:cNvPr id="5" name="Slide Number Placeholder 4">
            <a:extLst>
              <a:ext uri="{FF2B5EF4-FFF2-40B4-BE49-F238E27FC236}">
                <a16:creationId xmlns:a16="http://schemas.microsoft.com/office/drawing/2014/main" id="{A1368408-F9B7-01B0-AE67-14A54A279085}"/>
              </a:ext>
            </a:extLst>
          </p:cNvPr>
          <p:cNvSpPr>
            <a:spLocks noGrp="1"/>
          </p:cNvSpPr>
          <p:nvPr>
            <p:ph type="sldNum" sz="quarter" idx="12"/>
          </p:nvPr>
        </p:nvSpPr>
        <p:spPr/>
        <p:txBody>
          <a:bodyPr/>
          <a:lstStyle/>
          <a:p>
            <a:fld id="{DDD9CCAF-53EE-48CA-97B9-71A5F49DADA0}" type="slidenum">
              <a:rPr lang="hi-IN" smtClean="0"/>
              <a:t>‹#›</a:t>
            </a:fld>
            <a:endParaRPr lang="hi-IN"/>
          </a:p>
        </p:txBody>
      </p:sp>
    </p:spTree>
    <p:extLst>
      <p:ext uri="{BB962C8B-B14F-4D97-AF65-F5344CB8AC3E}">
        <p14:creationId xmlns:p14="http://schemas.microsoft.com/office/powerpoint/2010/main" val="4000211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3304C4-5E4F-1432-4772-76D3C9507F61}"/>
              </a:ext>
            </a:extLst>
          </p:cNvPr>
          <p:cNvSpPr>
            <a:spLocks noGrp="1"/>
          </p:cNvSpPr>
          <p:nvPr>
            <p:ph type="dt" sz="half" idx="10"/>
          </p:nvPr>
        </p:nvSpPr>
        <p:spPr/>
        <p:txBody>
          <a:bodyPr/>
          <a:lstStyle/>
          <a:p>
            <a:fld id="{4A3416FD-8192-4B5D-89DC-1045F48681E4}" type="datetimeFigureOut">
              <a:rPr lang="hi-IN" smtClean="0"/>
              <a:t>रविवार, 21 ज्येष्ट 1945</a:t>
            </a:fld>
            <a:endParaRPr lang="hi-IN"/>
          </a:p>
        </p:txBody>
      </p:sp>
      <p:sp>
        <p:nvSpPr>
          <p:cNvPr id="3" name="Footer Placeholder 2">
            <a:extLst>
              <a:ext uri="{FF2B5EF4-FFF2-40B4-BE49-F238E27FC236}">
                <a16:creationId xmlns:a16="http://schemas.microsoft.com/office/drawing/2014/main" id="{E1EAE817-F8BC-99E5-7F1A-05C886469998}"/>
              </a:ext>
            </a:extLst>
          </p:cNvPr>
          <p:cNvSpPr>
            <a:spLocks noGrp="1"/>
          </p:cNvSpPr>
          <p:nvPr>
            <p:ph type="ftr" sz="quarter" idx="11"/>
          </p:nvPr>
        </p:nvSpPr>
        <p:spPr/>
        <p:txBody>
          <a:bodyPr/>
          <a:lstStyle/>
          <a:p>
            <a:endParaRPr lang="hi-IN"/>
          </a:p>
        </p:txBody>
      </p:sp>
      <p:sp>
        <p:nvSpPr>
          <p:cNvPr id="4" name="Slide Number Placeholder 3">
            <a:extLst>
              <a:ext uri="{FF2B5EF4-FFF2-40B4-BE49-F238E27FC236}">
                <a16:creationId xmlns:a16="http://schemas.microsoft.com/office/drawing/2014/main" id="{7FA611FF-5D6F-65E8-19C3-2FD3D065C785}"/>
              </a:ext>
            </a:extLst>
          </p:cNvPr>
          <p:cNvSpPr>
            <a:spLocks noGrp="1"/>
          </p:cNvSpPr>
          <p:nvPr>
            <p:ph type="sldNum" sz="quarter" idx="12"/>
          </p:nvPr>
        </p:nvSpPr>
        <p:spPr/>
        <p:txBody>
          <a:bodyPr/>
          <a:lstStyle/>
          <a:p>
            <a:fld id="{DDD9CCAF-53EE-48CA-97B9-71A5F49DADA0}" type="slidenum">
              <a:rPr lang="hi-IN" smtClean="0"/>
              <a:t>‹#›</a:t>
            </a:fld>
            <a:endParaRPr lang="hi-IN"/>
          </a:p>
        </p:txBody>
      </p:sp>
    </p:spTree>
    <p:extLst>
      <p:ext uri="{BB962C8B-B14F-4D97-AF65-F5344CB8AC3E}">
        <p14:creationId xmlns:p14="http://schemas.microsoft.com/office/powerpoint/2010/main" val="1782925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E65B8-35BC-4D93-8CF3-6424343985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Content Placeholder 2">
            <a:extLst>
              <a:ext uri="{FF2B5EF4-FFF2-40B4-BE49-F238E27FC236}">
                <a16:creationId xmlns:a16="http://schemas.microsoft.com/office/drawing/2014/main" id="{763F9425-5EA9-7C4E-58FB-70A485C043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Text Placeholder 3">
            <a:extLst>
              <a:ext uri="{FF2B5EF4-FFF2-40B4-BE49-F238E27FC236}">
                <a16:creationId xmlns:a16="http://schemas.microsoft.com/office/drawing/2014/main" id="{C58FAC15-070A-B817-45E9-4CE25B391C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763F16-B4B5-A8CC-164B-DF2F6F4E8E58}"/>
              </a:ext>
            </a:extLst>
          </p:cNvPr>
          <p:cNvSpPr>
            <a:spLocks noGrp="1"/>
          </p:cNvSpPr>
          <p:nvPr>
            <p:ph type="dt" sz="half" idx="10"/>
          </p:nvPr>
        </p:nvSpPr>
        <p:spPr/>
        <p:txBody>
          <a:bodyPr/>
          <a:lstStyle/>
          <a:p>
            <a:fld id="{4A3416FD-8192-4B5D-89DC-1045F48681E4}" type="datetimeFigureOut">
              <a:rPr lang="hi-IN" smtClean="0"/>
              <a:t>रविवार, 21 ज्येष्ट 1945</a:t>
            </a:fld>
            <a:endParaRPr lang="hi-IN"/>
          </a:p>
        </p:txBody>
      </p:sp>
      <p:sp>
        <p:nvSpPr>
          <p:cNvPr id="6" name="Footer Placeholder 5">
            <a:extLst>
              <a:ext uri="{FF2B5EF4-FFF2-40B4-BE49-F238E27FC236}">
                <a16:creationId xmlns:a16="http://schemas.microsoft.com/office/drawing/2014/main" id="{F713BD32-2251-4CE2-3E58-CAC519DDF63C}"/>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283C2668-3C76-043E-19BE-C2676B529EF7}"/>
              </a:ext>
            </a:extLst>
          </p:cNvPr>
          <p:cNvSpPr>
            <a:spLocks noGrp="1"/>
          </p:cNvSpPr>
          <p:nvPr>
            <p:ph type="sldNum" sz="quarter" idx="12"/>
          </p:nvPr>
        </p:nvSpPr>
        <p:spPr/>
        <p:txBody>
          <a:bodyPr/>
          <a:lstStyle/>
          <a:p>
            <a:fld id="{DDD9CCAF-53EE-48CA-97B9-71A5F49DADA0}" type="slidenum">
              <a:rPr lang="hi-IN" smtClean="0"/>
              <a:t>‹#›</a:t>
            </a:fld>
            <a:endParaRPr lang="hi-IN"/>
          </a:p>
        </p:txBody>
      </p:sp>
    </p:spTree>
    <p:extLst>
      <p:ext uri="{BB962C8B-B14F-4D97-AF65-F5344CB8AC3E}">
        <p14:creationId xmlns:p14="http://schemas.microsoft.com/office/powerpoint/2010/main" val="2701627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84A7C-749B-9480-85D0-1F9AD0BFCE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Picture Placeholder 2">
            <a:extLst>
              <a:ext uri="{FF2B5EF4-FFF2-40B4-BE49-F238E27FC236}">
                <a16:creationId xmlns:a16="http://schemas.microsoft.com/office/drawing/2014/main" id="{E83807F1-CE6C-D2C0-88DB-CC049C2D55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i-IN"/>
          </a:p>
        </p:txBody>
      </p:sp>
      <p:sp>
        <p:nvSpPr>
          <p:cNvPr id="4" name="Text Placeholder 3">
            <a:extLst>
              <a:ext uri="{FF2B5EF4-FFF2-40B4-BE49-F238E27FC236}">
                <a16:creationId xmlns:a16="http://schemas.microsoft.com/office/drawing/2014/main" id="{E9B6CEE3-19AD-1807-02D7-AAEF876EC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7A2259-F391-4401-8237-99C22561297C}"/>
              </a:ext>
            </a:extLst>
          </p:cNvPr>
          <p:cNvSpPr>
            <a:spLocks noGrp="1"/>
          </p:cNvSpPr>
          <p:nvPr>
            <p:ph type="dt" sz="half" idx="10"/>
          </p:nvPr>
        </p:nvSpPr>
        <p:spPr/>
        <p:txBody>
          <a:bodyPr/>
          <a:lstStyle/>
          <a:p>
            <a:fld id="{4A3416FD-8192-4B5D-89DC-1045F48681E4}" type="datetimeFigureOut">
              <a:rPr lang="hi-IN" smtClean="0"/>
              <a:t>रविवार, 21 ज्येष्ट 1945</a:t>
            </a:fld>
            <a:endParaRPr lang="hi-IN"/>
          </a:p>
        </p:txBody>
      </p:sp>
      <p:sp>
        <p:nvSpPr>
          <p:cNvPr id="6" name="Footer Placeholder 5">
            <a:extLst>
              <a:ext uri="{FF2B5EF4-FFF2-40B4-BE49-F238E27FC236}">
                <a16:creationId xmlns:a16="http://schemas.microsoft.com/office/drawing/2014/main" id="{0707435C-4462-700B-A721-BEB1A0BF425D}"/>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83F7F08C-C2EC-8A62-0175-EDCE4980CF27}"/>
              </a:ext>
            </a:extLst>
          </p:cNvPr>
          <p:cNvSpPr>
            <a:spLocks noGrp="1"/>
          </p:cNvSpPr>
          <p:nvPr>
            <p:ph type="sldNum" sz="quarter" idx="12"/>
          </p:nvPr>
        </p:nvSpPr>
        <p:spPr/>
        <p:txBody>
          <a:bodyPr/>
          <a:lstStyle/>
          <a:p>
            <a:fld id="{DDD9CCAF-53EE-48CA-97B9-71A5F49DADA0}" type="slidenum">
              <a:rPr lang="hi-IN" smtClean="0"/>
              <a:t>‹#›</a:t>
            </a:fld>
            <a:endParaRPr lang="hi-IN"/>
          </a:p>
        </p:txBody>
      </p:sp>
    </p:spTree>
    <p:extLst>
      <p:ext uri="{BB962C8B-B14F-4D97-AF65-F5344CB8AC3E}">
        <p14:creationId xmlns:p14="http://schemas.microsoft.com/office/powerpoint/2010/main" val="3342394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4025F6-314B-0C30-B425-BB3E3A1F6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i-IN"/>
          </a:p>
        </p:txBody>
      </p:sp>
      <p:sp>
        <p:nvSpPr>
          <p:cNvPr id="3" name="Text Placeholder 2">
            <a:extLst>
              <a:ext uri="{FF2B5EF4-FFF2-40B4-BE49-F238E27FC236}">
                <a16:creationId xmlns:a16="http://schemas.microsoft.com/office/drawing/2014/main" id="{651277B5-3E3C-5EFA-B2C7-56C5A8823A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D5FC18CC-3CE5-EFD3-A86B-8D056B47D5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3416FD-8192-4B5D-89DC-1045F48681E4}" type="datetimeFigureOut">
              <a:rPr lang="hi-IN" smtClean="0"/>
              <a:t>रविवार, 21 ज्येष्ट 1945</a:t>
            </a:fld>
            <a:endParaRPr lang="hi-IN"/>
          </a:p>
        </p:txBody>
      </p:sp>
      <p:sp>
        <p:nvSpPr>
          <p:cNvPr id="5" name="Footer Placeholder 4">
            <a:extLst>
              <a:ext uri="{FF2B5EF4-FFF2-40B4-BE49-F238E27FC236}">
                <a16:creationId xmlns:a16="http://schemas.microsoft.com/office/drawing/2014/main" id="{AB8BD30D-6398-06BD-A41C-276C59F88C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i-IN"/>
          </a:p>
        </p:txBody>
      </p:sp>
      <p:sp>
        <p:nvSpPr>
          <p:cNvPr id="6" name="Slide Number Placeholder 5">
            <a:extLst>
              <a:ext uri="{FF2B5EF4-FFF2-40B4-BE49-F238E27FC236}">
                <a16:creationId xmlns:a16="http://schemas.microsoft.com/office/drawing/2014/main" id="{D6CA06BC-8167-BA87-F7E0-77BD027408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D9CCAF-53EE-48CA-97B9-71A5F49DADA0}" type="slidenum">
              <a:rPr lang="hi-IN" smtClean="0"/>
              <a:t>‹#›</a:t>
            </a:fld>
            <a:endParaRPr lang="hi-IN"/>
          </a:p>
        </p:txBody>
      </p:sp>
    </p:spTree>
    <p:extLst>
      <p:ext uri="{BB962C8B-B14F-4D97-AF65-F5344CB8AC3E}">
        <p14:creationId xmlns:p14="http://schemas.microsoft.com/office/powerpoint/2010/main" val="4175196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49CE9-95C3-A9B8-D65F-68DB3EE20C85}"/>
              </a:ext>
            </a:extLst>
          </p:cNvPr>
          <p:cNvSpPr>
            <a:spLocks noGrp="1"/>
          </p:cNvSpPr>
          <p:nvPr>
            <p:ph type="ctrTitle"/>
          </p:nvPr>
        </p:nvSpPr>
        <p:spPr/>
        <p:txBody>
          <a:bodyPr/>
          <a:lstStyle/>
          <a:p>
            <a:r>
              <a:rPr lang="en-US" dirty="0"/>
              <a:t>Terraform variables</a:t>
            </a:r>
            <a:endParaRPr lang="hi-IN" dirty="0"/>
          </a:p>
        </p:txBody>
      </p:sp>
      <p:sp>
        <p:nvSpPr>
          <p:cNvPr id="3" name="Subtitle 2">
            <a:extLst>
              <a:ext uri="{FF2B5EF4-FFF2-40B4-BE49-F238E27FC236}">
                <a16:creationId xmlns:a16="http://schemas.microsoft.com/office/drawing/2014/main" id="{D58CF8AB-9FEE-CF03-BDA2-D3136B65B195}"/>
              </a:ext>
            </a:extLst>
          </p:cNvPr>
          <p:cNvSpPr>
            <a:spLocks noGrp="1"/>
          </p:cNvSpPr>
          <p:nvPr>
            <p:ph type="subTitle" idx="1"/>
          </p:nvPr>
        </p:nvSpPr>
        <p:spPr/>
        <p:txBody>
          <a:bodyPr/>
          <a:lstStyle/>
          <a:p>
            <a:r>
              <a:rPr lang="en-US" dirty="0"/>
              <a:t>OW</a:t>
            </a:r>
            <a:endParaRPr lang="hi-IN" dirty="0"/>
          </a:p>
        </p:txBody>
      </p:sp>
    </p:spTree>
    <p:extLst>
      <p:ext uri="{BB962C8B-B14F-4D97-AF65-F5344CB8AC3E}">
        <p14:creationId xmlns:p14="http://schemas.microsoft.com/office/powerpoint/2010/main" val="2061178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DD44-54A2-0867-2292-C603E8080A55}"/>
              </a:ext>
            </a:extLst>
          </p:cNvPr>
          <p:cNvSpPr>
            <a:spLocks noGrp="1"/>
          </p:cNvSpPr>
          <p:nvPr>
            <p:ph type="title"/>
          </p:nvPr>
        </p:nvSpPr>
        <p:spPr/>
        <p:txBody>
          <a:bodyPr/>
          <a:lstStyle/>
          <a:p>
            <a:r>
              <a:rPr lang="en-US" dirty="0"/>
              <a:t>Variable Precedence</a:t>
            </a:r>
            <a:endParaRPr lang="hi-IN" dirty="0"/>
          </a:p>
        </p:txBody>
      </p:sp>
      <p:sp>
        <p:nvSpPr>
          <p:cNvPr id="3" name="Content Placeholder 2">
            <a:extLst>
              <a:ext uri="{FF2B5EF4-FFF2-40B4-BE49-F238E27FC236}">
                <a16:creationId xmlns:a16="http://schemas.microsoft.com/office/drawing/2014/main" id="{ABDCCDDC-AA5A-EAEA-A8D2-BAE07586EE63}"/>
              </a:ext>
            </a:extLst>
          </p:cNvPr>
          <p:cNvSpPr>
            <a:spLocks noGrp="1"/>
          </p:cNvSpPr>
          <p:nvPr>
            <p:ph idx="1"/>
          </p:nvPr>
        </p:nvSpPr>
        <p:spPr/>
        <p:txBody>
          <a:bodyPr/>
          <a:lstStyle/>
          <a:p>
            <a:r>
              <a:rPr lang="en-US" b="1" dirty="0"/>
              <a:t>Command-line Flags</a:t>
            </a:r>
            <a:r>
              <a:rPr lang="en-US" dirty="0"/>
              <a:t>: Values provided via command-line flags take the </a:t>
            </a:r>
            <a:r>
              <a:rPr lang="en-US" b="1" dirty="0"/>
              <a:t>highest precedence</a:t>
            </a:r>
            <a:r>
              <a:rPr lang="en-US" dirty="0"/>
              <a:t>. You can pass variable values directly through the command-line using the -var  flag. </a:t>
            </a:r>
          </a:p>
          <a:p>
            <a:r>
              <a:rPr lang="en-US" b="1" dirty="0"/>
              <a:t>Environment Variables</a:t>
            </a:r>
            <a:r>
              <a:rPr lang="en-US" dirty="0"/>
              <a:t>: If no value is provided via command-line flags, </a:t>
            </a:r>
            <a:r>
              <a:rPr lang="en-US" b="1" dirty="0"/>
              <a:t>Terraform checks for environment variables</a:t>
            </a:r>
            <a:r>
              <a:rPr lang="en-US" dirty="0"/>
              <a:t>. Terraform looks for environment variables prefixed with </a:t>
            </a:r>
            <a:r>
              <a:rPr lang="en-US" b="1" dirty="0"/>
              <a:t>TF_VAR_ followed by the variable name</a:t>
            </a:r>
            <a:r>
              <a:rPr lang="en-US" dirty="0"/>
              <a:t>. For example, an environment variable named </a:t>
            </a:r>
            <a:r>
              <a:rPr lang="en-US" b="1" dirty="0" err="1"/>
              <a:t>TF_VAR_instance_type</a:t>
            </a:r>
            <a:r>
              <a:rPr lang="en-US" b="1" dirty="0"/>
              <a:t> </a:t>
            </a:r>
            <a:r>
              <a:rPr lang="en-US" dirty="0"/>
              <a:t>would set the value for the </a:t>
            </a:r>
            <a:r>
              <a:rPr lang="en-US" dirty="0" err="1"/>
              <a:t>instance_type</a:t>
            </a:r>
            <a:r>
              <a:rPr lang="en-US" dirty="0"/>
              <a:t> variable.</a:t>
            </a:r>
            <a:endParaRPr lang="hi-IN" dirty="0"/>
          </a:p>
        </p:txBody>
      </p:sp>
    </p:spTree>
    <p:extLst>
      <p:ext uri="{BB962C8B-B14F-4D97-AF65-F5344CB8AC3E}">
        <p14:creationId xmlns:p14="http://schemas.microsoft.com/office/powerpoint/2010/main" val="2318959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3C08-FD15-1244-4777-216FA096589C}"/>
              </a:ext>
            </a:extLst>
          </p:cNvPr>
          <p:cNvSpPr>
            <a:spLocks noGrp="1"/>
          </p:cNvSpPr>
          <p:nvPr>
            <p:ph type="title"/>
          </p:nvPr>
        </p:nvSpPr>
        <p:spPr/>
        <p:txBody>
          <a:bodyPr/>
          <a:lstStyle/>
          <a:p>
            <a:r>
              <a:rPr lang="en-US" dirty="0"/>
              <a:t>..</a:t>
            </a:r>
            <a:endParaRPr lang="hi-IN" dirty="0"/>
          </a:p>
        </p:txBody>
      </p:sp>
      <p:sp>
        <p:nvSpPr>
          <p:cNvPr id="3" name="Content Placeholder 2">
            <a:extLst>
              <a:ext uri="{FF2B5EF4-FFF2-40B4-BE49-F238E27FC236}">
                <a16:creationId xmlns:a16="http://schemas.microsoft.com/office/drawing/2014/main" id="{E9463D9E-942D-5188-1B4E-083D129BD6E3}"/>
              </a:ext>
            </a:extLst>
          </p:cNvPr>
          <p:cNvSpPr>
            <a:spLocks noGrp="1"/>
          </p:cNvSpPr>
          <p:nvPr>
            <p:ph idx="1"/>
          </p:nvPr>
        </p:nvSpPr>
        <p:spPr/>
        <p:txBody>
          <a:bodyPr/>
          <a:lstStyle/>
          <a:p>
            <a:r>
              <a:rPr lang="en-US" b="1" dirty="0"/>
              <a:t>Variable Files</a:t>
            </a:r>
            <a:r>
              <a:rPr lang="en-US" dirty="0"/>
              <a:t>: If no value is provided through command-line flags or environment variables, Terraform looks for variable files. Variable files are specified using the </a:t>
            </a:r>
            <a:r>
              <a:rPr lang="en-US" b="1" dirty="0"/>
              <a:t>-var-file </a:t>
            </a:r>
            <a:r>
              <a:rPr lang="en-US" dirty="0"/>
              <a:t>flag followed by the path to the file containing the variable values.</a:t>
            </a:r>
          </a:p>
          <a:p>
            <a:r>
              <a:rPr lang="en-US" b="1" dirty="0"/>
              <a:t>Default Values: </a:t>
            </a:r>
            <a:r>
              <a:rPr lang="en-US" dirty="0"/>
              <a:t>If no value is provided through the above methods, Terraform uses the default value specified in the variable declaration within the configuration. The default value is defined using the default attribute within the variable block.</a:t>
            </a:r>
          </a:p>
          <a:p>
            <a:endParaRPr lang="hi-IN" dirty="0"/>
          </a:p>
        </p:txBody>
      </p:sp>
    </p:spTree>
    <p:extLst>
      <p:ext uri="{BB962C8B-B14F-4D97-AF65-F5344CB8AC3E}">
        <p14:creationId xmlns:p14="http://schemas.microsoft.com/office/powerpoint/2010/main" val="412971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01A1B-A20E-C32B-ED01-69EB96C44493}"/>
              </a:ext>
            </a:extLst>
          </p:cNvPr>
          <p:cNvSpPr>
            <a:spLocks noGrp="1"/>
          </p:cNvSpPr>
          <p:nvPr>
            <p:ph type="title"/>
          </p:nvPr>
        </p:nvSpPr>
        <p:spPr/>
        <p:txBody>
          <a:bodyPr/>
          <a:lstStyle/>
          <a:p>
            <a:r>
              <a:rPr lang="en-US" dirty="0"/>
              <a:t>Labs</a:t>
            </a:r>
            <a:endParaRPr lang="hi-IN" dirty="0"/>
          </a:p>
        </p:txBody>
      </p:sp>
      <p:sp>
        <p:nvSpPr>
          <p:cNvPr id="3" name="Content Placeholder 2">
            <a:extLst>
              <a:ext uri="{FF2B5EF4-FFF2-40B4-BE49-F238E27FC236}">
                <a16:creationId xmlns:a16="http://schemas.microsoft.com/office/drawing/2014/main" id="{83ACA3BC-1759-66F3-D31E-FE60C0774FF6}"/>
              </a:ext>
            </a:extLst>
          </p:cNvPr>
          <p:cNvSpPr>
            <a:spLocks noGrp="1"/>
          </p:cNvSpPr>
          <p:nvPr>
            <p:ph idx="1"/>
          </p:nvPr>
        </p:nvSpPr>
        <p:spPr/>
        <p:txBody>
          <a:bodyPr/>
          <a:lstStyle/>
          <a:p>
            <a:r>
              <a:rPr lang="en-US"/>
              <a:t>Question??</a:t>
            </a:r>
            <a:endParaRPr lang="hi-IN"/>
          </a:p>
        </p:txBody>
      </p:sp>
    </p:spTree>
    <p:extLst>
      <p:ext uri="{BB962C8B-B14F-4D97-AF65-F5344CB8AC3E}">
        <p14:creationId xmlns:p14="http://schemas.microsoft.com/office/powerpoint/2010/main" val="2043420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FA22E-B187-223E-1A12-823F94392D10}"/>
              </a:ext>
            </a:extLst>
          </p:cNvPr>
          <p:cNvSpPr>
            <a:spLocks noGrp="1"/>
          </p:cNvSpPr>
          <p:nvPr>
            <p:ph type="title"/>
          </p:nvPr>
        </p:nvSpPr>
        <p:spPr/>
        <p:txBody>
          <a:bodyPr/>
          <a:lstStyle/>
          <a:p>
            <a:r>
              <a:rPr lang="en-US" b="0" i="0" dirty="0">
                <a:solidFill>
                  <a:srgbClr val="374151"/>
                </a:solidFill>
                <a:effectLst/>
                <a:latin typeface="Söhne"/>
              </a:rPr>
              <a:t>Purpose of Terraform Variables</a:t>
            </a:r>
            <a:endParaRPr lang="hi-IN" dirty="0"/>
          </a:p>
        </p:txBody>
      </p:sp>
      <p:sp>
        <p:nvSpPr>
          <p:cNvPr id="3" name="Content Placeholder 2">
            <a:extLst>
              <a:ext uri="{FF2B5EF4-FFF2-40B4-BE49-F238E27FC236}">
                <a16:creationId xmlns:a16="http://schemas.microsoft.com/office/drawing/2014/main" id="{0507D518-2169-729B-1926-A308178B3C68}"/>
              </a:ext>
            </a:extLst>
          </p:cNvPr>
          <p:cNvSpPr>
            <a:spLocks noGrp="1"/>
          </p:cNvSpPr>
          <p:nvPr>
            <p:ph idx="1"/>
          </p:nvPr>
        </p:nvSpPr>
        <p:spPr/>
        <p:txBody>
          <a:bodyPr>
            <a:normAutofit fontScale="92500"/>
          </a:bodyPr>
          <a:lstStyle/>
          <a:p>
            <a:r>
              <a:rPr lang="en-US" dirty="0"/>
              <a:t>Terraform variables are used to parameterize and customize infrastructure configurations. They allow you to define and pass values into your Terraform code, making it more flexible and reusable.</a:t>
            </a:r>
          </a:p>
          <a:p>
            <a:r>
              <a:rPr lang="en-US" b="1" dirty="0"/>
              <a:t>Configuration Flexibility</a:t>
            </a:r>
            <a:r>
              <a:rPr lang="en-US" dirty="0"/>
              <a:t>: Variables allow you to easily modify the behavior of your infrastructure deployments without changing the underlying code. Instead of hardcoding values directly into your configuration, you can use variables to make your configurations dynamic and adaptable.</a:t>
            </a:r>
          </a:p>
          <a:p>
            <a:r>
              <a:rPr lang="en-US" b="1" dirty="0"/>
              <a:t>Reusability</a:t>
            </a:r>
            <a:r>
              <a:rPr lang="en-US" dirty="0"/>
              <a:t>: Variables enable you to create reusable Terraform modules and configurations. By parameterizing your code with variables, you can create generalized modules that can be used across multiple projects or teams</a:t>
            </a:r>
          </a:p>
          <a:p>
            <a:endParaRPr lang="hi-IN" dirty="0"/>
          </a:p>
        </p:txBody>
      </p:sp>
    </p:spTree>
    <p:extLst>
      <p:ext uri="{BB962C8B-B14F-4D97-AF65-F5344CB8AC3E}">
        <p14:creationId xmlns:p14="http://schemas.microsoft.com/office/powerpoint/2010/main" val="404234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A5A0-1295-BFD7-9E91-E643EF735E21}"/>
              </a:ext>
            </a:extLst>
          </p:cNvPr>
          <p:cNvSpPr>
            <a:spLocks noGrp="1"/>
          </p:cNvSpPr>
          <p:nvPr>
            <p:ph type="title"/>
          </p:nvPr>
        </p:nvSpPr>
        <p:spPr/>
        <p:txBody>
          <a:bodyPr/>
          <a:lstStyle/>
          <a:p>
            <a:r>
              <a:rPr lang="en-US" dirty="0"/>
              <a:t>Variable syntax</a:t>
            </a:r>
            <a:endParaRPr lang="hi-IN" dirty="0"/>
          </a:p>
        </p:txBody>
      </p:sp>
      <p:sp>
        <p:nvSpPr>
          <p:cNvPr id="3" name="Content Placeholder 2">
            <a:extLst>
              <a:ext uri="{FF2B5EF4-FFF2-40B4-BE49-F238E27FC236}">
                <a16:creationId xmlns:a16="http://schemas.microsoft.com/office/drawing/2014/main" id="{24E1B8F6-2057-39D7-F993-1ADB510CE91C}"/>
              </a:ext>
            </a:extLst>
          </p:cNvPr>
          <p:cNvSpPr>
            <a:spLocks noGrp="1"/>
          </p:cNvSpPr>
          <p:nvPr>
            <p:ph idx="1"/>
          </p:nvPr>
        </p:nvSpPr>
        <p:spPr/>
        <p:txBody>
          <a:bodyPr/>
          <a:lstStyle/>
          <a:p>
            <a:r>
              <a:rPr lang="en-US" dirty="0"/>
              <a:t>In Terraform, variable declarations follow a specific syntax and structure. Here's an example that demonstrates how to declare a variable with a type, description, and default value:</a:t>
            </a:r>
            <a:endParaRPr lang="hi-IN" dirty="0"/>
          </a:p>
        </p:txBody>
      </p:sp>
      <p:pic>
        <p:nvPicPr>
          <p:cNvPr id="5" name="Picture 4">
            <a:extLst>
              <a:ext uri="{FF2B5EF4-FFF2-40B4-BE49-F238E27FC236}">
                <a16:creationId xmlns:a16="http://schemas.microsoft.com/office/drawing/2014/main" id="{1CA9E247-41F4-6F71-8F4A-A703DF381D75}"/>
              </a:ext>
            </a:extLst>
          </p:cNvPr>
          <p:cNvPicPr>
            <a:picLocks noChangeAspect="1"/>
          </p:cNvPicPr>
          <p:nvPr/>
        </p:nvPicPr>
        <p:blipFill>
          <a:blip r:embed="rId2"/>
          <a:stretch>
            <a:fillRect/>
          </a:stretch>
        </p:blipFill>
        <p:spPr>
          <a:xfrm>
            <a:off x="1555472" y="3317805"/>
            <a:ext cx="7774057" cy="2380629"/>
          </a:xfrm>
          <a:prstGeom prst="rect">
            <a:avLst/>
          </a:prstGeom>
        </p:spPr>
      </p:pic>
    </p:spTree>
    <p:extLst>
      <p:ext uri="{BB962C8B-B14F-4D97-AF65-F5344CB8AC3E}">
        <p14:creationId xmlns:p14="http://schemas.microsoft.com/office/powerpoint/2010/main" val="3403698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E3B00-DDE4-77DC-DAFA-4F30629127ED}"/>
              </a:ext>
            </a:extLst>
          </p:cNvPr>
          <p:cNvSpPr>
            <a:spLocks noGrp="1"/>
          </p:cNvSpPr>
          <p:nvPr>
            <p:ph type="title"/>
          </p:nvPr>
        </p:nvSpPr>
        <p:spPr/>
        <p:txBody>
          <a:bodyPr/>
          <a:lstStyle/>
          <a:p>
            <a:r>
              <a:rPr lang="en-US" dirty="0"/>
              <a:t>explanation</a:t>
            </a:r>
            <a:endParaRPr lang="hi-IN" dirty="0"/>
          </a:p>
        </p:txBody>
      </p:sp>
      <p:sp>
        <p:nvSpPr>
          <p:cNvPr id="3" name="Content Placeholder 2">
            <a:extLst>
              <a:ext uri="{FF2B5EF4-FFF2-40B4-BE49-F238E27FC236}">
                <a16:creationId xmlns:a16="http://schemas.microsoft.com/office/drawing/2014/main" id="{3E59392A-D448-2F00-0D00-2C4EF8D544A5}"/>
              </a:ext>
            </a:extLst>
          </p:cNvPr>
          <p:cNvSpPr>
            <a:spLocks noGrp="1"/>
          </p:cNvSpPr>
          <p:nvPr>
            <p:ph idx="1"/>
          </p:nvPr>
        </p:nvSpPr>
        <p:spPr/>
        <p:txBody>
          <a:bodyPr>
            <a:normAutofit fontScale="92500" lnSpcReduction="20000"/>
          </a:bodyPr>
          <a:lstStyle/>
          <a:p>
            <a:r>
              <a:rPr lang="en-US" b="1" dirty="0"/>
              <a:t>variable is the keyword</a:t>
            </a:r>
            <a:r>
              <a:rPr lang="en-US" dirty="0"/>
              <a:t> used to declare a variable in Terraform.</a:t>
            </a:r>
          </a:p>
          <a:p>
            <a:r>
              <a:rPr lang="en-US" dirty="0"/>
              <a:t>"</a:t>
            </a:r>
            <a:r>
              <a:rPr lang="en-US" b="1" dirty="0" err="1"/>
              <a:t>example_variable</a:t>
            </a:r>
            <a:r>
              <a:rPr lang="en-US" b="1" dirty="0"/>
              <a:t>" is the name </a:t>
            </a:r>
            <a:r>
              <a:rPr lang="en-US" dirty="0"/>
              <a:t>of the variable. You can choose any name that is descriptive and meaningful for your use case.</a:t>
            </a:r>
          </a:p>
          <a:p>
            <a:r>
              <a:rPr lang="en-US" b="1" dirty="0"/>
              <a:t>type = string </a:t>
            </a:r>
            <a:r>
              <a:rPr lang="en-US" dirty="0"/>
              <a:t>specifies the type of the variable. In this case, it is a string type. Terraform supports various types, such as string, number, bool, list, map, and object. </a:t>
            </a:r>
          </a:p>
          <a:p>
            <a:r>
              <a:rPr lang="en-US" b="1" dirty="0"/>
              <a:t>description = </a:t>
            </a:r>
            <a:r>
              <a:rPr lang="en-US" dirty="0"/>
              <a:t>"This is an example variable." provides a description of the variable. This is </a:t>
            </a:r>
            <a:r>
              <a:rPr lang="en-US" b="1" dirty="0"/>
              <a:t>optional .</a:t>
            </a:r>
          </a:p>
          <a:p>
            <a:r>
              <a:rPr lang="en-US" b="1" dirty="0"/>
              <a:t>default = "</a:t>
            </a:r>
            <a:r>
              <a:rPr lang="en-US" b="1" dirty="0" err="1"/>
              <a:t>default_value</a:t>
            </a:r>
            <a:r>
              <a:rPr lang="en-US" dirty="0"/>
              <a:t>" sets a default value for the variable. If no value is explicitly provided when using the Terraform configuration, this default value will be used. The default value should be of the same type as specified in the type attribute.</a:t>
            </a:r>
            <a:endParaRPr lang="hi-IN" dirty="0"/>
          </a:p>
        </p:txBody>
      </p:sp>
    </p:spTree>
    <p:extLst>
      <p:ext uri="{BB962C8B-B14F-4D97-AF65-F5344CB8AC3E}">
        <p14:creationId xmlns:p14="http://schemas.microsoft.com/office/powerpoint/2010/main" val="2927988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9FB4-F475-BD58-3D6B-FE4702D01D01}"/>
              </a:ext>
            </a:extLst>
          </p:cNvPr>
          <p:cNvSpPr>
            <a:spLocks noGrp="1"/>
          </p:cNvSpPr>
          <p:nvPr>
            <p:ph type="title"/>
          </p:nvPr>
        </p:nvSpPr>
        <p:spPr/>
        <p:txBody>
          <a:bodyPr/>
          <a:lstStyle/>
          <a:p>
            <a:r>
              <a:rPr lang="en-US" dirty="0"/>
              <a:t>Interpolation syntax</a:t>
            </a:r>
            <a:endParaRPr lang="hi-IN" dirty="0"/>
          </a:p>
        </p:txBody>
      </p:sp>
      <p:sp>
        <p:nvSpPr>
          <p:cNvPr id="3" name="Content Placeholder 2">
            <a:extLst>
              <a:ext uri="{FF2B5EF4-FFF2-40B4-BE49-F238E27FC236}">
                <a16:creationId xmlns:a16="http://schemas.microsoft.com/office/drawing/2014/main" id="{886086D4-1628-76D7-757D-A0587F6F2978}"/>
              </a:ext>
            </a:extLst>
          </p:cNvPr>
          <p:cNvSpPr>
            <a:spLocks noGrp="1"/>
          </p:cNvSpPr>
          <p:nvPr>
            <p:ph idx="1"/>
          </p:nvPr>
        </p:nvSpPr>
        <p:spPr/>
        <p:txBody>
          <a:bodyPr/>
          <a:lstStyle/>
          <a:p>
            <a:r>
              <a:rPr lang="en-US" dirty="0"/>
              <a:t>Interpolation syntax in Terraform allows you to reference and use the values of variables, resources, and other expressions within your Terraform configurations. </a:t>
            </a:r>
          </a:p>
          <a:p>
            <a:r>
              <a:rPr lang="en-US" dirty="0"/>
              <a:t>It enables dynamic configuration by substituting values at runtime. </a:t>
            </a:r>
            <a:endParaRPr lang="hi-IN" dirty="0"/>
          </a:p>
        </p:txBody>
      </p:sp>
      <p:pic>
        <p:nvPicPr>
          <p:cNvPr id="5" name="Picture 4">
            <a:extLst>
              <a:ext uri="{FF2B5EF4-FFF2-40B4-BE49-F238E27FC236}">
                <a16:creationId xmlns:a16="http://schemas.microsoft.com/office/drawing/2014/main" id="{0919BD8B-514E-BE3F-9D2C-E1384D32A70B}"/>
              </a:ext>
            </a:extLst>
          </p:cNvPr>
          <p:cNvPicPr>
            <a:picLocks noChangeAspect="1"/>
          </p:cNvPicPr>
          <p:nvPr/>
        </p:nvPicPr>
        <p:blipFill>
          <a:blip r:embed="rId2"/>
          <a:stretch>
            <a:fillRect/>
          </a:stretch>
        </p:blipFill>
        <p:spPr>
          <a:xfrm>
            <a:off x="1657557" y="3820768"/>
            <a:ext cx="6134721" cy="1866900"/>
          </a:xfrm>
          <a:prstGeom prst="rect">
            <a:avLst/>
          </a:prstGeom>
        </p:spPr>
      </p:pic>
    </p:spTree>
    <p:extLst>
      <p:ext uri="{BB962C8B-B14F-4D97-AF65-F5344CB8AC3E}">
        <p14:creationId xmlns:p14="http://schemas.microsoft.com/office/powerpoint/2010/main" val="3419693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FA35F-088A-C088-3A73-626035198B0B}"/>
              </a:ext>
            </a:extLst>
          </p:cNvPr>
          <p:cNvSpPr>
            <a:spLocks noGrp="1"/>
          </p:cNvSpPr>
          <p:nvPr>
            <p:ph type="title"/>
          </p:nvPr>
        </p:nvSpPr>
        <p:spPr/>
        <p:txBody>
          <a:bodyPr/>
          <a:lstStyle/>
          <a:p>
            <a:r>
              <a:rPr lang="en-US" dirty="0">
                <a:solidFill>
                  <a:srgbClr val="343541"/>
                </a:solidFill>
                <a:latin typeface="Söhne"/>
              </a:rPr>
              <a:t>C</a:t>
            </a:r>
            <a:r>
              <a:rPr lang="en-US" b="0" i="0" dirty="0">
                <a:solidFill>
                  <a:srgbClr val="343541"/>
                </a:solidFill>
                <a:effectLst/>
                <a:latin typeface="Söhne"/>
              </a:rPr>
              <a:t>hange default value of variable at runtime</a:t>
            </a:r>
            <a:endParaRPr lang="hi-IN" dirty="0"/>
          </a:p>
        </p:txBody>
      </p:sp>
      <p:sp>
        <p:nvSpPr>
          <p:cNvPr id="3" name="Content Placeholder 2">
            <a:extLst>
              <a:ext uri="{FF2B5EF4-FFF2-40B4-BE49-F238E27FC236}">
                <a16:creationId xmlns:a16="http://schemas.microsoft.com/office/drawing/2014/main" id="{91B138BA-47C0-5222-3EB9-DA59519CD486}"/>
              </a:ext>
            </a:extLst>
          </p:cNvPr>
          <p:cNvSpPr>
            <a:spLocks noGrp="1"/>
          </p:cNvSpPr>
          <p:nvPr>
            <p:ph idx="1"/>
          </p:nvPr>
        </p:nvSpPr>
        <p:spPr/>
        <p:txBody>
          <a:bodyPr/>
          <a:lstStyle/>
          <a:p>
            <a:r>
              <a:rPr lang="en-US" b="1" dirty="0"/>
              <a:t>Command-line Flags: </a:t>
            </a:r>
            <a:r>
              <a:rPr lang="en-US" dirty="0"/>
              <a:t>You can provide variable values using command-line flags when running Terraform commands. For example, to change the default value of a variable named </a:t>
            </a:r>
            <a:r>
              <a:rPr lang="en-US" dirty="0" err="1"/>
              <a:t>instance_type</a:t>
            </a:r>
            <a:r>
              <a:rPr lang="en-US" dirty="0"/>
              <a:t>, you can use the -var flag followed by the variable name and the new value:</a:t>
            </a:r>
          </a:p>
          <a:p>
            <a:endParaRPr lang="en-US" dirty="0"/>
          </a:p>
          <a:p>
            <a:endParaRPr lang="en-US" dirty="0"/>
          </a:p>
          <a:p>
            <a:r>
              <a:rPr lang="en-US" dirty="0"/>
              <a:t>This overrides the default value of </a:t>
            </a:r>
            <a:r>
              <a:rPr lang="en-US" dirty="0" err="1"/>
              <a:t>instance_type</a:t>
            </a:r>
            <a:r>
              <a:rPr lang="en-US" dirty="0"/>
              <a:t> with the value </a:t>
            </a:r>
            <a:r>
              <a:rPr lang="en-US" dirty="0" err="1"/>
              <a:t>new_value</a:t>
            </a:r>
            <a:r>
              <a:rPr lang="en-US" dirty="0"/>
              <a:t> during the execution of the Terraform command.</a:t>
            </a:r>
            <a:endParaRPr lang="hi-IN" dirty="0"/>
          </a:p>
        </p:txBody>
      </p:sp>
      <p:pic>
        <p:nvPicPr>
          <p:cNvPr id="5" name="Picture 4">
            <a:extLst>
              <a:ext uri="{FF2B5EF4-FFF2-40B4-BE49-F238E27FC236}">
                <a16:creationId xmlns:a16="http://schemas.microsoft.com/office/drawing/2014/main" id="{D67EDCFC-01B9-EB73-7415-93CB8AE22FE1}"/>
              </a:ext>
            </a:extLst>
          </p:cNvPr>
          <p:cNvPicPr>
            <a:picLocks noChangeAspect="1"/>
          </p:cNvPicPr>
          <p:nvPr/>
        </p:nvPicPr>
        <p:blipFill>
          <a:blip r:embed="rId2"/>
          <a:stretch>
            <a:fillRect/>
          </a:stretch>
        </p:blipFill>
        <p:spPr>
          <a:xfrm>
            <a:off x="1360831" y="3935896"/>
            <a:ext cx="6948281" cy="996397"/>
          </a:xfrm>
          <a:prstGeom prst="rect">
            <a:avLst/>
          </a:prstGeom>
        </p:spPr>
      </p:pic>
    </p:spTree>
    <p:extLst>
      <p:ext uri="{BB962C8B-B14F-4D97-AF65-F5344CB8AC3E}">
        <p14:creationId xmlns:p14="http://schemas.microsoft.com/office/powerpoint/2010/main" val="739356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26B02-71BF-2490-2546-DDF7B878AD9B}"/>
              </a:ext>
            </a:extLst>
          </p:cNvPr>
          <p:cNvSpPr>
            <a:spLocks noGrp="1"/>
          </p:cNvSpPr>
          <p:nvPr>
            <p:ph type="title"/>
          </p:nvPr>
        </p:nvSpPr>
        <p:spPr/>
        <p:txBody>
          <a:bodyPr/>
          <a:lstStyle/>
          <a:p>
            <a:r>
              <a:rPr lang="en-US" dirty="0"/>
              <a:t>..</a:t>
            </a:r>
            <a:endParaRPr lang="hi-IN" dirty="0"/>
          </a:p>
        </p:txBody>
      </p:sp>
      <p:sp>
        <p:nvSpPr>
          <p:cNvPr id="3" name="Content Placeholder 2">
            <a:extLst>
              <a:ext uri="{FF2B5EF4-FFF2-40B4-BE49-F238E27FC236}">
                <a16:creationId xmlns:a16="http://schemas.microsoft.com/office/drawing/2014/main" id="{7F59045A-7406-C3E6-1594-23F3C466E5FF}"/>
              </a:ext>
            </a:extLst>
          </p:cNvPr>
          <p:cNvSpPr>
            <a:spLocks noGrp="1"/>
          </p:cNvSpPr>
          <p:nvPr>
            <p:ph idx="1"/>
          </p:nvPr>
        </p:nvSpPr>
        <p:spPr/>
        <p:txBody>
          <a:bodyPr/>
          <a:lstStyle/>
          <a:p>
            <a:r>
              <a:rPr lang="en-US" b="1" dirty="0"/>
              <a:t>Variable Files: </a:t>
            </a:r>
            <a:r>
              <a:rPr lang="en-US" dirty="0"/>
              <a:t>Another approach is to use variable files to specify new values. Variable files are separate files containing variable values in key-value format.</a:t>
            </a:r>
          </a:p>
          <a:p>
            <a:endParaRPr lang="en-US" dirty="0"/>
          </a:p>
          <a:p>
            <a:endParaRPr lang="en-US" dirty="0"/>
          </a:p>
          <a:p>
            <a:endParaRPr lang="en-US" dirty="0"/>
          </a:p>
          <a:p>
            <a:endParaRPr lang="en-US" dirty="0"/>
          </a:p>
          <a:p>
            <a:r>
              <a:rPr lang="en-US" dirty="0"/>
              <a:t>Example variable file (</a:t>
            </a:r>
            <a:r>
              <a:rPr lang="en-US" dirty="0" err="1"/>
              <a:t>variables.tfvars</a:t>
            </a:r>
            <a:r>
              <a:rPr lang="en-US" dirty="0"/>
              <a:t>):</a:t>
            </a:r>
            <a:endParaRPr lang="hi-IN" dirty="0"/>
          </a:p>
        </p:txBody>
      </p:sp>
      <p:pic>
        <p:nvPicPr>
          <p:cNvPr id="5" name="Picture 4">
            <a:extLst>
              <a:ext uri="{FF2B5EF4-FFF2-40B4-BE49-F238E27FC236}">
                <a16:creationId xmlns:a16="http://schemas.microsoft.com/office/drawing/2014/main" id="{C0FA7427-BE9D-BC84-6926-C3E808CE60BF}"/>
              </a:ext>
            </a:extLst>
          </p:cNvPr>
          <p:cNvPicPr>
            <a:picLocks noChangeAspect="1"/>
          </p:cNvPicPr>
          <p:nvPr/>
        </p:nvPicPr>
        <p:blipFill>
          <a:blip r:embed="rId2"/>
          <a:stretch>
            <a:fillRect/>
          </a:stretch>
        </p:blipFill>
        <p:spPr>
          <a:xfrm>
            <a:off x="1894647" y="3109912"/>
            <a:ext cx="8057736" cy="1806645"/>
          </a:xfrm>
          <a:prstGeom prst="rect">
            <a:avLst/>
          </a:prstGeom>
        </p:spPr>
      </p:pic>
      <p:pic>
        <p:nvPicPr>
          <p:cNvPr id="7" name="Picture 6">
            <a:extLst>
              <a:ext uri="{FF2B5EF4-FFF2-40B4-BE49-F238E27FC236}">
                <a16:creationId xmlns:a16="http://schemas.microsoft.com/office/drawing/2014/main" id="{D400DC12-BFD3-60EE-9453-4B2C26D389CD}"/>
              </a:ext>
            </a:extLst>
          </p:cNvPr>
          <p:cNvPicPr>
            <a:picLocks noChangeAspect="1"/>
          </p:cNvPicPr>
          <p:nvPr/>
        </p:nvPicPr>
        <p:blipFill>
          <a:blip r:embed="rId3"/>
          <a:stretch>
            <a:fillRect/>
          </a:stretch>
        </p:blipFill>
        <p:spPr>
          <a:xfrm>
            <a:off x="1894647" y="5635625"/>
            <a:ext cx="5600700" cy="676275"/>
          </a:xfrm>
          <a:prstGeom prst="rect">
            <a:avLst/>
          </a:prstGeom>
        </p:spPr>
      </p:pic>
    </p:spTree>
    <p:extLst>
      <p:ext uri="{BB962C8B-B14F-4D97-AF65-F5344CB8AC3E}">
        <p14:creationId xmlns:p14="http://schemas.microsoft.com/office/powerpoint/2010/main" val="2351702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726B-4E1B-068A-98B2-D7C7E7B281E2}"/>
              </a:ext>
            </a:extLst>
          </p:cNvPr>
          <p:cNvSpPr>
            <a:spLocks noGrp="1"/>
          </p:cNvSpPr>
          <p:nvPr>
            <p:ph type="title"/>
          </p:nvPr>
        </p:nvSpPr>
        <p:spPr/>
        <p:txBody>
          <a:bodyPr/>
          <a:lstStyle/>
          <a:p>
            <a:r>
              <a:rPr lang="en-US" dirty="0"/>
              <a:t>..</a:t>
            </a:r>
            <a:endParaRPr lang="hi-IN" dirty="0"/>
          </a:p>
        </p:txBody>
      </p:sp>
      <p:sp>
        <p:nvSpPr>
          <p:cNvPr id="3" name="Content Placeholder 2">
            <a:extLst>
              <a:ext uri="{FF2B5EF4-FFF2-40B4-BE49-F238E27FC236}">
                <a16:creationId xmlns:a16="http://schemas.microsoft.com/office/drawing/2014/main" id="{B80A7443-AB02-B80E-38DC-433D6A7538B4}"/>
              </a:ext>
            </a:extLst>
          </p:cNvPr>
          <p:cNvSpPr>
            <a:spLocks noGrp="1"/>
          </p:cNvSpPr>
          <p:nvPr>
            <p:ph idx="1"/>
          </p:nvPr>
        </p:nvSpPr>
        <p:spPr/>
        <p:txBody>
          <a:bodyPr/>
          <a:lstStyle/>
          <a:p>
            <a:r>
              <a:rPr lang="en-US" dirty="0"/>
              <a:t>Then, when running Terraform commands, you can use the -var-file flag to specify the path to the variable file:</a:t>
            </a:r>
          </a:p>
          <a:p>
            <a:endParaRPr lang="en-US" dirty="0"/>
          </a:p>
          <a:p>
            <a:endParaRPr lang="en-US" dirty="0"/>
          </a:p>
          <a:p>
            <a:endParaRPr lang="en-US" dirty="0"/>
          </a:p>
          <a:p>
            <a:r>
              <a:rPr lang="en-US" dirty="0"/>
              <a:t>This will override the default value of </a:t>
            </a:r>
            <a:r>
              <a:rPr lang="en-US" dirty="0" err="1"/>
              <a:t>instance_type</a:t>
            </a:r>
            <a:r>
              <a:rPr lang="en-US" dirty="0"/>
              <a:t> with the value specified in the variable file</a:t>
            </a:r>
            <a:endParaRPr lang="hi-IN" dirty="0"/>
          </a:p>
        </p:txBody>
      </p:sp>
      <p:pic>
        <p:nvPicPr>
          <p:cNvPr id="5" name="Picture 4">
            <a:extLst>
              <a:ext uri="{FF2B5EF4-FFF2-40B4-BE49-F238E27FC236}">
                <a16:creationId xmlns:a16="http://schemas.microsoft.com/office/drawing/2014/main" id="{0D39A03C-4F52-26A8-7447-FAF7963CDA9A}"/>
              </a:ext>
            </a:extLst>
          </p:cNvPr>
          <p:cNvPicPr>
            <a:picLocks noChangeAspect="1"/>
          </p:cNvPicPr>
          <p:nvPr/>
        </p:nvPicPr>
        <p:blipFill>
          <a:blip r:embed="rId2"/>
          <a:stretch>
            <a:fillRect/>
          </a:stretch>
        </p:blipFill>
        <p:spPr>
          <a:xfrm>
            <a:off x="1341161" y="3051519"/>
            <a:ext cx="7166735" cy="977142"/>
          </a:xfrm>
          <a:prstGeom prst="rect">
            <a:avLst/>
          </a:prstGeom>
        </p:spPr>
      </p:pic>
    </p:spTree>
    <p:extLst>
      <p:ext uri="{BB962C8B-B14F-4D97-AF65-F5344CB8AC3E}">
        <p14:creationId xmlns:p14="http://schemas.microsoft.com/office/powerpoint/2010/main" val="1039329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D941-8AF0-1075-9035-49083ECD35EB}"/>
              </a:ext>
            </a:extLst>
          </p:cNvPr>
          <p:cNvSpPr>
            <a:spLocks noGrp="1"/>
          </p:cNvSpPr>
          <p:nvPr>
            <p:ph type="title"/>
          </p:nvPr>
        </p:nvSpPr>
        <p:spPr/>
        <p:txBody>
          <a:bodyPr/>
          <a:lstStyle/>
          <a:p>
            <a:r>
              <a:rPr lang="en-US" dirty="0"/>
              <a:t>..</a:t>
            </a:r>
            <a:endParaRPr lang="hi-IN" dirty="0"/>
          </a:p>
        </p:txBody>
      </p:sp>
      <p:sp>
        <p:nvSpPr>
          <p:cNvPr id="3" name="Content Placeholder 2">
            <a:extLst>
              <a:ext uri="{FF2B5EF4-FFF2-40B4-BE49-F238E27FC236}">
                <a16:creationId xmlns:a16="http://schemas.microsoft.com/office/drawing/2014/main" id="{0EA68777-E32E-1055-BEB3-D767227C7DAE}"/>
              </a:ext>
            </a:extLst>
          </p:cNvPr>
          <p:cNvSpPr>
            <a:spLocks noGrp="1"/>
          </p:cNvSpPr>
          <p:nvPr>
            <p:ph idx="1"/>
          </p:nvPr>
        </p:nvSpPr>
        <p:spPr/>
        <p:txBody>
          <a:bodyPr/>
          <a:lstStyle/>
          <a:p>
            <a:r>
              <a:rPr lang="en-US" b="1" dirty="0"/>
              <a:t>Environment Variables: </a:t>
            </a:r>
            <a:r>
              <a:rPr lang="en-US" dirty="0"/>
              <a:t>Terraform also supports setting variables through environment variables. You can set an environment variable with the name </a:t>
            </a:r>
            <a:r>
              <a:rPr lang="en-US" dirty="0" err="1"/>
              <a:t>TF_VAR_variable_name</a:t>
            </a:r>
            <a:r>
              <a:rPr lang="en-US" dirty="0"/>
              <a:t> and the desired value. For example, to change the default value of </a:t>
            </a:r>
            <a:r>
              <a:rPr lang="en-US" dirty="0" err="1"/>
              <a:t>instance_type</a:t>
            </a:r>
            <a:r>
              <a:rPr lang="en-US" dirty="0"/>
              <a:t>, you can set the environment variable </a:t>
            </a:r>
            <a:r>
              <a:rPr lang="en-US" dirty="0" err="1"/>
              <a:t>TF_VAR_instance_type</a:t>
            </a:r>
            <a:r>
              <a:rPr lang="en-US" dirty="0"/>
              <a:t> to the new value:</a:t>
            </a:r>
            <a:endParaRPr lang="hi-IN" dirty="0"/>
          </a:p>
        </p:txBody>
      </p:sp>
      <p:pic>
        <p:nvPicPr>
          <p:cNvPr id="5" name="Picture 4">
            <a:extLst>
              <a:ext uri="{FF2B5EF4-FFF2-40B4-BE49-F238E27FC236}">
                <a16:creationId xmlns:a16="http://schemas.microsoft.com/office/drawing/2014/main" id="{234D0706-1355-F448-3A9D-97FC166E1408}"/>
              </a:ext>
            </a:extLst>
          </p:cNvPr>
          <p:cNvPicPr>
            <a:picLocks noChangeAspect="1"/>
          </p:cNvPicPr>
          <p:nvPr/>
        </p:nvPicPr>
        <p:blipFill>
          <a:blip r:embed="rId2"/>
          <a:stretch>
            <a:fillRect/>
          </a:stretch>
        </p:blipFill>
        <p:spPr>
          <a:xfrm>
            <a:off x="1986170" y="4135505"/>
            <a:ext cx="6019800" cy="979833"/>
          </a:xfrm>
          <a:prstGeom prst="rect">
            <a:avLst/>
          </a:prstGeom>
        </p:spPr>
      </p:pic>
    </p:spTree>
    <p:extLst>
      <p:ext uri="{BB962C8B-B14F-4D97-AF65-F5344CB8AC3E}">
        <p14:creationId xmlns:p14="http://schemas.microsoft.com/office/powerpoint/2010/main" val="3342531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734</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Söhne</vt:lpstr>
      <vt:lpstr>Office Theme</vt:lpstr>
      <vt:lpstr>Terraform variables</vt:lpstr>
      <vt:lpstr>Purpose of Terraform Variables</vt:lpstr>
      <vt:lpstr>Variable syntax</vt:lpstr>
      <vt:lpstr>explanation</vt:lpstr>
      <vt:lpstr>Interpolation syntax</vt:lpstr>
      <vt:lpstr>Change default value of variable at runtime</vt:lpstr>
      <vt:lpstr>..</vt:lpstr>
      <vt:lpstr>..</vt:lpstr>
      <vt:lpstr>..</vt:lpstr>
      <vt:lpstr>Variable Precedence</vt:lpstr>
      <vt:lpstr>..</vt:lpstr>
      <vt:lpstr>Labs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variables</dc:title>
  <dc:creator>john</dc:creator>
  <cp:lastModifiedBy>john</cp:lastModifiedBy>
  <cp:revision>14</cp:revision>
  <dcterms:created xsi:type="dcterms:W3CDTF">2023-06-11T17:20:13Z</dcterms:created>
  <dcterms:modified xsi:type="dcterms:W3CDTF">2023-06-11T18:03:25Z</dcterms:modified>
</cp:coreProperties>
</file>