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987D-C89C-4F53-C034-FD79199F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2F699-10F5-C3C0-2BDF-15FCACEBB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F5238-19F6-8A07-7A4F-B5C2E892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BDC0-581F-43B1-BE6B-40216698D19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DA9B5-4807-070E-6B48-439454C2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9DE79-91C4-BFDF-4FDA-9D342789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C60D-B96F-4EF1-AE06-B34EE19A2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2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E717-79D6-99B2-F729-2E3DA39F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37342-8BC1-0B78-57D2-24657B62C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5BEB9-6BE5-4210-6318-9A18E002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BDC0-581F-43B1-BE6B-40216698D19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44B89-7DFC-2F5F-BFC6-F59938F6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CFAD2-3DA3-6775-8C1C-C604283C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C60D-B96F-4EF1-AE06-B34EE19A2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77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B5961-D8BC-9C69-5C05-CD9CE7390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85C75-071D-9653-09CC-B7677A482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BB96-83A7-AD47-92F5-3821C44D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BDC0-581F-43B1-BE6B-40216698D19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54C17-1F86-FE6E-2F20-83FB1F45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938EC-40F8-2222-59A9-C810C493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C60D-B96F-4EF1-AE06-B34EE19A2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65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7631-9522-4E23-EC69-316E9CFE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71B4-8A14-BAD1-0934-F397CAEED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EB2F5-574A-6778-A1B7-E566A551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BDC0-581F-43B1-BE6B-40216698D19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BD72-8EAF-C7D3-C1A9-0D6F0B7E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59FC-708F-BB45-BFD9-75353C7E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C60D-B96F-4EF1-AE06-B34EE19A2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89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7FE4-50BF-CDF3-6333-FBB63855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B1AD7-64D7-98E2-D78B-7B5D23EE7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8ED14-93F8-8052-1014-9D182EDE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BDC0-581F-43B1-BE6B-40216698D19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3D1B7-2B69-395A-50F2-3E1A000E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5E79A-449A-93ED-A7B8-7899E452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C60D-B96F-4EF1-AE06-B34EE19A2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45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08B2-5F39-2952-CB6B-54329500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7B269-420E-96D8-595E-97DFECCFD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F548C-F438-028E-A0FA-077071E2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7F339-B9D5-D6F3-88A9-153C5C67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BDC0-581F-43B1-BE6B-40216698D19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A8740-6C0A-DB40-5F5E-419B7863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887B5-CFDA-8906-24AE-F9C81969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C60D-B96F-4EF1-AE06-B34EE19A2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35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D8B6-AD4D-2964-0821-513DFE9D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1441E-10C8-3A2D-4D5B-40C679C71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27F81-A184-1B9A-DA65-9E1701D66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56509-14C9-7D2B-C300-14641F75A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34F96-199E-35F0-93A5-28D6353BF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96738-A986-DEB8-B200-97706B1D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BDC0-581F-43B1-BE6B-40216698D19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05B69-69BC-368F-6545-4225269D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B8C1D-0AC2-D97A-9431-9C0A935D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C60D-B96F-4EF1-AE06-B34EE19A2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71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6CF0-D936-0428-5BB1-57D44EAA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0F575-8859-E293-B7F0-852CEDA8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BDC0-581F-43B1-BE6B-40216698D19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C1DFB-BA3B-75A2-78F4-9BDB5CC2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378F0-0302-569B-D1B0-5EA1F04B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C60D-B96F-4EF1-AE06-B34EE19A2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2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4DC1D-173E-6882-F0ED-67BC43A3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BDC0-581F-43B1-BE6B-40216698D19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1AF9B-9ECE-6062-DC62-651A113B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1D72C-0C0C-510B-2204-A5819BBE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C60D-B96F-4EF1-AE06-B34EE19A2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49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8DDF-3A4F-C5CD-AAFF-126E83ED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3D2D-6417-F380-7BC5-BF282EE2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C2BB1-B087-2B66-FC01-39161BEAD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05701-F6E2-3482-E259-E904C06E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BDC0-581F-43B1-BE6B-40216698D19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1EA55-9668-8883-3ED5-2B29B6F9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24C3A-A770-C3D3-4198-DE8EE614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C60D-B96F-4EF1-AE06-B34EE19A2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34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ECAC-1AF2-6E28-6187-4F5D728C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96560-7E61-0856-0389-0828DFD4A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77D33-B0B3-F1AF-D8BB-B9AD1608B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8059E-01A9-30C6-CE39-4930341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BDC0-581F-43B1-BE6B-40216698D19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88E88-1280-5BDA-3669-DBBE26D3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C4D6D-804C-DA70-BD47-87ADC9DB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C60D-B96F-4EF1-AE06-B34EE19A2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94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09C68-D0CB-2F0C-C905-A9E751BE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EDFFD-2209-0AF3-62BD-1E4F2C38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5E93D-8173-1FA6-14E8-734083448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BDC0-581F-43B1-BE6B-40216698D199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DD2F9-C8FB-F1A9-7564-D68246346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17CDD-4455-8FF1-A0AC-51BC431CB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C60D-B96F-4EF1-AE06-B34EE19A2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95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CF8B-11C0-0173-75D0-BC035D2C8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Terraform workspace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E62E1-5388-050C-F523-1938DC581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316377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BF8F-9828-B99E-9AFA-42A44BE6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36164-F08B-E777-D202-0E63230FC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Terraform workspace enables us to manage multiple deployment configuration.`</a:t>
            </a:r>
          </a:p>
          <a:p>
            <a:r>
              <a:rPr lang="en-IN" dirty="0"/>
              <a:t>When we are creating any resource, it is created in default workspace</a:t>
            </a:r>
          </a:p>
          <a:p>
            <a:r>
              <a:rPr lang="en-IN" dirty="0"/>
              <a:t> terraform workspace show</a:t>
            </a:r>
          </a:p>
          <a:p>
            <a:pPr marL="0" indent="0">
              <a:buNone/>
            </a:pPr>
            <a:r>
              <a:rPr lang="en-IN" dirty="0"/>
              <a:t>              default</a:t>
            </a:r>
          </a:p>
          <a:p>
            <a:r>
              <a:rPr lang="en-US" dirty="0"/>
              <a:t>Workspaces allow users to manage different sets of infrastructure using the same configuration by isolating state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91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23C1-EB71-A71D-D54E-AA3BD20F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131417"/>
                </a:solidFill>
                <a:effectLst/>
                <a:latin typeface="Nunito Sans" pitchFamily="2" charset="0"/>
              </a:rPr>
            </a:br>
            <a:r>
              <a:rPr lang="en-US" b="1" i="0" dirty="0">
                <a:solidFill>
                  <a:srgbClr val="131417"/>
                </a:solidFill>
                <a:effectLst/>
                <a:latin typeface="Nunito Sans" pitchFamily="2" charset="0"/>
              </a:rPr>
              <a:t>How to use Terraform workspace command</a:t>
            </a:r>
            <a:br>
              <a:rPr lang="en-US" b="1" i="0" dirty="0">
                <a:solidFill>
                  <a:srgbClr val="131417"/>
                </a:solidFill>
                <a:effectLst/>
                <a:latin typeface="Nunito Sans" pitchFamily="2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F50CC-7BF1-EFC8-4EA2-AD1380023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1873170"/>
            <a:ext cx="9714451" cy="42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2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2F6B-8E5F-A75F-7B13-C916D6F8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Cmds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E5EB6-AB34-4176-1646-56A87378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131417"/>
                </a:solidFill>
                <a:effectLst/>
                <a:latin typeface="Nunito Sans" pitchFamily="2" charset="0"/>
              </a:rPr>
              <a:t>terraform workspace show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131417"/>
                </a:solidFill>
                <a:effectLst/>
                <a:latin typeface="Nunito Sans" pitchFamily="2" charset="0"/>
              </a:rPr>
              <a:t>terraform workspace list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131417"/>
                </a:solidFill>
                <a:effectLst/>
                <a:latin typeface="Nunito Sans" pitchFamily="2" charset="0"/>
              </a:rPr>
              <a:t>terraform workspace new &lt;workspace name&gt;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131417"/>
                </a:solidFill>
                <a:effectLst/>
                <a:latin typeface="Nunito Sans" pitchFamily="2" charset="0"/>
              </a:rPr>
              <a:t>terraform workspace select</a:t>
            </a:r>
          </a:p>
        </p:txBody>
      </p:sp>
    </p:spTree>
    <p:extLst>
      <p:ext uri="{BB962C8B-B14F-4D97-AF65-F5344CB8AC3E}">
        <p14:creationId xmlns:p14="http://schemas.microsoft.com/office/powerpoint/2010/main" val="252376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87A3-A78C-AE98-9014-66D80125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31417"/>
                </a:solidFill>
                <a:effectLst/>
                <a:latin typeface="Nunito Sans" pitchFamily="2" charset="0"/>
              </a:rPr>
              <a:t>Terraform workspaces and state file</a:t>
            </a:r>
            <a:br>
              <a:rPr lang="en-US" b="1" i="0" dirty="0">
                <a:solidFill>
                  <a:srgbClr val="131417"/>
                </a:solidFill>
                <a:effectLst/>
                <a:latin typeface="Nunito Sans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282D-F93D-39C5-1E52-9CAF281B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create a new workspace, Terraform creates a corresponding new state file</a:t>
            </a:r>
          </a:p>
          <a:p>
            <a:r>
              <a:rPr lang="en-US" dirty="0"/>
              <a:t>When we look at the contents of the Terraform state S3 bucket, apart from our default </a:t>
            </a:r>
            <a:r>
              <a:rPr lang="en-US" dirty="0" err="1"/>
              <a:t>terraform.tfstate</a:t>
            </a:r>
            <a:r>
              <a:rPr lang="en-US" dirty="0"/>
              <a:t> file, we can see that a new directory named “env:/” is created, within which another directory with the name of our workspace (</a:t>
            </a:r>
            <a:r>
              <a:rPr lang="en-US" dirty="0" err="1"/>
              <a:t>test_workspace</a:t>
            </a:r>
            <a:r>
              <a:rPr lang="en-US" dirty="0"/>
              <a:t>) is created.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18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D3DE-2A7F-DCD8-15BD-CF4ADCB8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31417"/>
                </a:solidFill>
                <a:effectLst/>
                <a:latin typeface="Nunito Sans" pitchFamily="2" charset="0"/>
              </a:rPr>
              <a:t>How to delete a Terraform workspace</a:t>
            </a:r>
            <a:br>
              <a:rPr lang="en-US" b="1" i="0" dirty="0">
                <a:solidFill>
                  <a:srgbClr val="131417"/>
                </a:solidFill>
                <a:effectLst/>
                <a:latin typeface="Nunito Sans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C4847-0BE3-ECB6-7BBE-78029ED8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the workspace, first select a different workspace. In our case, we go back to the default workspace and run the delete command. Terraform does not let us delete the currently selected workspace.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43296-EC4E-91D2-C2DD-AA194976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74094"/>
            <a:ext cx="9189720" cy="212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2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7B3D-E362-23D2-AB5C-0A871DC2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9070F-4467-963F-2DDA-B8D2143CF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Also, if you attempt to delete a workspace where certain resources are being managed by Terraform, it will not let you delete that workspace, suggesting using the -force option instead.</a:t>
            </a:r>
          </a:p>
          <a:p>
            <a:r>
              <a:rPr lang="en-US" dirty="0"/>
              <a:t>Using the -force option may not be a good idea as we will lose track of all the resources being managed by Terraform. </a:t>
            </a:r>
          </a:p>
          <a:p>
            <a:r>
              <a:rPr lang="en-US" dirty="0"/>
              <a:t>A better option would be to select that workspace, run the destroy command, and then attempt to delete the workspace again.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53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2F0B-261B-A2DA-23C9-F415E571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28" y="335279"/>
            <a:ext cx="11399492" cy="1771293"/>
          </a:xfrm>
        </p:spPr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99A0C-461A-AEAB-0D84-49A5823E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1870364"/>
            <a:ext cx="8391724" cy="412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5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282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Nunito Sans</vt:lpstr>
      <vt:lpstr>Office Theme</vt:lpstr>
      <vt:lpstr>Terraform workspace</vt:lpstr>
      <vt:lpstr>Overview</vt:lpstr>
      <vt:lpstr> How to use Terraform workspace command </vt:lpstr>
      <vt:lpstr>Cmds </vt:lpstr>
      <vt:lpstr>Terraform workspaces and state file </vt:lpstr>
      <vt:lpstr>How to delete a Terraform workspace </vt:lpstr>
      <vt:lpstr>..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workspace</dc:title>
  <dc:creator>john test</dc:creator>
  <cp:lastModifiedBy>john test</cp:lastModifiedBy>
  <cp:revision>7</cp:revision>
  <dcterms:created xsi:type="dcterms:W3CDTF">2023-12-10T07:34:56Z</dcterms:created>
  <dcterms:modified xsi:type="dcterms:W3CDTF">2023-12-10T08:48:06Z</dcterms:modified>
</cp:coreProperties>
</file>