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B08-4D82-02FC-1E5C-C08ECC59C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BA39C945-D6E1-0C35-B330-051DA4A821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239A8C6A-AA9A-9D87-A1C6-62D79ECF0D11}"/>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F001275F-652E-5D07-070A-1A1F9771EEC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A538839-A946-5714-5A34-4EECD538F46D}"/>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337802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6E5B-9DA5-2E7D-FE27-13E17E962F2C}"/>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5D41D1CF-1BBC-7889-53E2-D2CE1630DB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2307FCB-5AE5-705D-C2F4-855CE12F519F}"/>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6ECF8DF4-9905-79BC-BBED-EF0BEC1BC507}"/>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011AAD4D-C840-3EF8-DA9F-F4F12E644000}"/>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241171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D30548-0C5E-61B6-5BDE-1C17F1F916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BB4137A0-11F1-C69B-136C-21C3EADB7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C7DAA8D-60BA-5A59-6A88-1D9B2EFFC82A}"/>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71FC4C68-08DC-FDC6-ABD4-0FA8411FE848}"/>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C68566F-B67E-C468-6E02-888E6083053A}"/>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285860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4AC8-FB26-0DB0-0648-B16DC9473EE5}"/>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40682009-F691-0328-E865-D515AF36B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5F84F435-D047-804C-8D1C-F4B4DDB49DE5}"/>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96A5F4CD-C7EC-6B48-F91F-E0BF4B26C9B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0A07DEC-1D03-57A5-0196-EFE6F4BDDBEF}"/>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134432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017B-EC2A-1040-5DAA-B14877872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3D9D4CB8-0800-4D24-7D58-4C59D1634C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58D43D-CD7D-E782-F143-43BE21BF3C93}"/>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86A429AC-1923-1216-4785-2EB3A4AB87F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824E1A9-2256-EEBF-89AC-16529DA1DFC2}"/>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128856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3E6A-2DEF-0333-64FD-6D6DC459C02E}"/>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68E4DD39-3ECD-0C70-E7A2-C8DA2378B8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71C52D6E-BE05-9CD0-F7B0-689E5E56B8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9C4139B8-3559-E8DD-220D-5DBCAB47ACA4}"/>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6" name="Footer Placeholder 5">
            <a:extLst>
              <a:ext uri="{FF2B5EF4-FFF2-40B4-BE49-F238E27FC236}">
                <a16:creationId xmlns:a16="http://schemas.microsoft.com/office/drawing/2014/main" id="{2E8C5FF1-D0BF-B0ED-1DF9-450F8B0D7564}"/>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7F529FDA-1637-6D52-FFDB-2B2BAA64B4BD}"/>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2643834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F8B0-DFF3-46C9-546A-42E47A09437C}"/>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4C9AB3B8-33FC-F3E4-B1BE-535B94E25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F97EA-6751-7E00-00A6-51B9BC9F91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059C009C-700E-CD02-BBF9-0162FC00E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23836-6CF2-EE1D-1F9E-AE019B75A5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5C77B108-BE9A-939B-EBDC-E1ABE4FF115B}"/>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8" name="Footer Placeholder 7">
            <a:extLst>
              <a:ext uri="{FF2B5EF4-FFF2-40B4-BE49-F238E27FC236}">
                <a16:creationId xmlns:a16="http://schemas.microsoft.com/office/drawing/2014/main" id="{CB461431-7B52-CE9F-F9E4-3B72E6C88E1B}"/>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345B1417-D88A-1933-9DAF-AA3979737595}"/>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118231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C670-EE80-86A6-3047-DD2478E89840}"/>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59885173-D16F-AE96-B368-973754A287DB}"/>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4" name="Footer Placeholder 3">
            <a:extLst>
              <a:ext uri="{FF2B5EF4-FFF2-40B4-BE49-F238E27FC236}">
                <a16:creationId xmlns:a16="http://schemas.microsoft.com/office/drawing/2014/main" id="{ADCFAA00-9245-2FF5-604C-3DC8DF72856B}"/>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5BB16C13-196A-E791-3682-63455B54E7B5}"/>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258967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D804F-301C-470F-6AD0-CB94FE8B58B9}"/>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3" name="Footer Placeholder 2">
            <a:extLst>
              <a:ext uri="{FF2B5EF4-FFF2-40B4-BE49-F238E27FC236}">
                <a16:creationId xmlns:a16="http://schemas.microsoft.com/office/drawing/2014/main" id="{18E37523-51FD-F496-4194-7192FAE3BFE6}"/>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ED244900-1D01-D4F1-D4D3-2C11A2C2E97A}"/>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31450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2606-ED55-8DD8-5CC5-AA322C209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304ED3F5-5CFE-2DA0-A01A-E292949AB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D68A7DA2-8F07-73AA-42BE-D9B84AA3A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9FB95-BAAC-7D42-1E6B-3B2A6E9AE4F6}"/>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6" name="Footer Placeholder 5">
            <a:extLst>
              <a:ext uri="{FF2B5EF4-FFF2-40B4-BE49-F238E27FC236}">
                <a16:creationId xmlns:a16="http://schemas.microsoft.com/office/drawing/2014/main" id="{3FB0B20F-59B0-9DD4-4B09-0F4A7E08B7D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92D376A-208D-BB57-4F05-B4E62A255A00}"/>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79906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4B16-E6BF-9BEE-EBE7-37BD2EEF1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227BB6C4-29AB-0806-BD26-EF9BC67AC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81638ADE-9F4C-EFE7-BE15-0C612530F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AE511-92F7-86BB-66BF-D7EF6830CAD8}"/>
              </a:ext>
            </a:extLst>
          </p:cNvPr>
          <p:cNvSpPr>
            <a:spLocks noGrp="1"/>
          </p:cNvSpPr>
          <p:nvPr>
            <p:ph type="dt" sz="half" idx="10"/>
          </p:nvPr>
        </p:nvSpPr>
        <p:spPr/>
        <p:txBody>
          <a:bodyPr/>
          <a:lstStyle/>
          <a:p>
            <a:fld id="{3B046E9C-3A8E-4BD7-BCBD-7FA27A207479}" type="datetimeFigureOut">
              <a:rPr lang="hi-IN" smtClean="0"/>
              <a:t>मंगलवार, 16 ज्येष्ट 1945</a:t>
            </a:fld>
            <a:endParaRPr lang="hi-IN"/>
          </a:p>
        </p:txBody>
      </p:sp>
      <p:sp>
        <p:nvSpPr>
          <p:cNvPr id="6" name="Footer Placeholder 5">
            <a:extLst>
              <a:ext uri="{FF2B5EF4-FFF2-40B4-BE49-F238E27FC236}">
                <a16:creationId xmlns:a16="http://schemas.microsoft.com/office/drawing/2014/main" id="{4D8B7D72-8541-D69E-3AE2-A914431DE6B9}"/>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518E015-A401-67BA-7205-641E110724EF}"/>
              </a:ext>
            </a:extLst>
          </p:cNvPr>
          <p:cNvSpPr>
            <a:spLocks noGrp="1"/>
          </p:cNvSpPr>
          <p:nvPr>
            <p:ph type="sldNum" sz="quarter" idx="12"/>
          </p:nvPr>
        </p:nvSpPr>
        <p:spPr/>
        <p:txBody>
          <a:bodyPr/>
          <a:lstStyle/>
          <a:p>
            <a:fld id="{DA6D13E4-AFFE-434C-8EAB-050D783AE7B4}" type="slidenum">
              <a:rPr lang="hi-IN" smtClean="0"/>
              <a:t>‹#›</a:t>
            </a:fld>
            <a:endParaRPr lang="hi-IN"/>
          </a:p>
        </p:txBody>
      </p:sp>
    </p:spTree>
    <p:extLst>
      <p:ext uri="{BB962C8B-B14F-4D97-AF65-F5344CB8AC3E}">
        <p14:creationId xmlns:p14="http://schemas.microsoft.com/office/powerpoint/2010/main" val="269268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51177-EAC6-5C5B-DF67-4945F293C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D0590F1B-0E5F-0DCE-7F21-E09479BF9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007674F-1855-8773-1F18-04721F0E9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46E9C-3A8E-4BD7-BCBD-7FA27A207479}" type="datetimeFigureOut">
              <a:rPr lang="hi-IN" smtClean="0"/>
              <a:t>मंगलवार, 16 ज्येष्ट 1945</a:t>
            </a:fld>
            <a:endParaRPr lang="hi-IN"/>
          </a:p>
        </p:txBody>
      </p:sp>
      <p:sp>
        <p:nvSpPr>
          <p:cNvPr id="5" name="Footer Placeholder 4">
            <a:extLst>
              <a:ext uri="{FF2B5EF4-FFF2-40B4-BE49-F238E27FC236}">
                <a16:creationId xmlns:a16="http://schemas.microsoft.com/office/drawing/2014/main" id="{13867BFC-A4CA-7EF0-19BC-C47DEE5F4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04B6B751-8097-24A5-9ABC-50E89AB20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D13E4-AFFE-434C-8EAB-050D783AE7B4}" type="slidenum">
              <a:rPr lang="hi-IN" smtClean="0"/>
              <a:t>‹#›</a:t>
            </a:fld>
            <a:endParaRPr lang="hi-IN"/>
          </a:p>
        </p:txBody>
      </p:sp>
    </p:spTree>
    <p:extLst>
      <p:ext uri="{BB962C8B-B14F-4D97-AF65-F5344CB8AC3E}">
        <p14:creationId xmlns:p14="http://schemas.microsoft.com/office/powerpoint/2010/main" val="1873216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E5CD-DF4D-F9C3-CE2F-49972F71E90D}"/>
              </a:ext>
            </a:extLst>
          </p:cNvPr>
          <p:cNvSpPr>
            <a:spLocks noGrp="1"/>
          </p:cNvSpPr>
          <p:nvPr>
            <p:ph type="ctrTitle"/>
          </p:nvPr>
        </p:nvSpPr>
        <p:spPr/>
        <p:txBody>
          <a:bodyPr/>
          <a:lstStyle/>
          <a:p>
            <a:r>
              <a:rPr lang="en-US" dirty="0"/>
              <a:t>What is terraform</a:t>
            </a:r>
            <a:endParaRPr lang="hi-IN" dirty="0"/>
          </a:p>
        </p:txBody>
      </p:sp>
      <p:sp>
        <p:nvSpPr>
          <p:cNvPr id="3" name="Subtitle 2">
            <a:extLst>
              <a:ext uri="{FF2B5EF4-FFF2-40B4-BE49-F238E27FC236}">
                <a16:creationId xmlns:a16="http://schemas.microsoft.com/office/drawing/2014/main" id="{F4A0E325-7AA3-4383-72F0-45BF533376F3}"/>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225480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D0E5-EE9B-8211-BEE2-1EECF6FD4782}"/>
              </a:ext>
            </a:extLst>
          </p:cNvPr>
          <p:cNvSpPr>
            <a:spLocks noGrp="1"/>
          </p:cNvSpPr>
          <p:nvPr>
            <p:ph type="title"/>
          </p:nvPr>
        </p:nvSpPr>
        <p:spPr/>
        <p:txBody>
          <a:bodyPr/>
          <a:lstStyle/>
          <a:p>
            <a:r>
              <a:rPr lang="en-US" dirty="0"/>
              <a:t>What is terraform</a:t>
            </a:r>
            <a:endParaRPr lang="hi-IN" dirty="0"/>
          </a:p>
        </p:txBody>
      </p:sp>
      <p:sp>
        <p:nvSpPr>
          <p:cNvPr id="3" name="Content Placeholder 2">
            <a:extLst>
              <a:ext uri="{FF2B5EF4-FFF2-40B4-BE49-F238E27FC236}">
                <a16:creationId xmlns:a16="http://schemas.microsoft.com/office/drawing/2014/main" id="{68514941-31C4-6EC7-CE48-6BB32A1E8173}"/>
              </a:ext>
            </a:extLst>
          </p:cNvPr>
          <p:cNvSpPr>
            <a:spLocks noGrp="1"/>
          </p:cNvSpPr>
          <p:nvPr>
            <p:ph idx="1"/>
          </p:nvPr>
        </p:nvSpPr>
        <p:spPr/>
        <p:txBody>
          <a:bodyPr>
            <a:normAutofit fontScale="92500" lnSpcReduction="10000"/>
          </a:bodyPr>
          <a:lstStyle/>
          <a:p>
            <a:r>
              <a:rPr lang="en-US" dirty="0"/>
              <a:t>Terraform is an open-source infrastructure-as-code tool developed by </a:t>
            </a:r>
            <a:r>
              <a:rPr lang="en-US" dirty="0" err="1"/>
              <a:t>HashiCorp</a:t>
            </a:r>
            <a:r>
              <a:rPr lang="en-US" dirty="0"/>
              <a:t>. </a:t>
            </a:r>
          </a:p>
          <a:p>
            <a:r>
              <a:rPr lang="en-US" dirty="0"/>
              <a:t>It allows you to define, provision, and manage infrastructure resources in a declarative and automated manner. Here's an explanation of </a:t>
            </a:r>
            <a:r>
              <a:rPr lang="en-US" dirty="0" err="1"/>
              <a:t>Terraform's</a:t>
            </a:r>
            <a:r>
              <a:rPr lang="en-US" dirty="0"/>
              <a:t> key features and concepts in concise pointers:</a:t>
            </a:r>
          </a:p>
          <a:p>
            <a:pPr lvl="1"/>
            <a:r>
              <a:rPr lang="en-US" dirty="0"/>
              <a:t>Infrastructure as Code</a:t>
            </a:r>
          </a:p>
          <a:p>
            <a:pPr lvl="1"/>
            <a:r>
              <a:rPr lang="en-US" dirty="0"/>
              <a:t>Declarative Configuration</a:t>
            </a:r>
          </a:p>
          <a:p>
            <a:pPr lvl="1"/>
            <a:r>
              <a:rPr lang="en-US" dirty="0"/>
              <a:t>Provider-based Architecture</a:t>
            </a:r>
          </a:p>
          <a:p>
            <a:pPr lvl="1"/>
            <a:r>
              <a:rPr lang="en-US" dirty="0"/>
              <a:t>Resource Provisioning</a:t>
            </a:r>
          </a:p>
          <a:p>
            <a:pPr lvl="1"/>
            <a:r>
              <a:rPr lang="en-US" dirty="0"/>
              <a:t>Dependency Management</a:t>
            </a:r>
          </a:p>
          <a:p>
            <a:pPr lvl="1"/>
            <a:r>
              <a:rPr lang="en-US" dirty="0"/>
              <a:t>Plan and Apply	</a:t>
            </a:r>
          </a:p>
          <a:p>
            <a:pPr lvl="1"/>
            <a:r>
              <a:rPr lang="en-US" dirty="0"/>
              <a:t>State Management</a:t>
            </a:r>
            <a:endParaRPr lang="hi-IN" dirty="0"/>
          </a:p>
        </p:txBody>
      </p:sp>
    </p:spTree>
    <p:extLst>
      <p:ext uri="{BB962C8B-B14F-4D97-AF65-F5344CB8AC3E}">
        <p14:creationId xmlns:p14="http://schemas.microsoft.com/office/powerpoint/2010/main" val="32364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42C9-0E94-786A-68FE-FDF3909667D9}"/>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943CABAF-6C8C-0703-6D08-CC2CBA6DBE4E}"/>
              </a:ext>
            </a:extLst>
          </p:cNvPr>
          <p:cNvSpPr>
            <a:spLocks noGrp="1"/>
          </p:cNvSpPr>
          <p:nvPr>
            <p:ph idx="1"/>
          </p:nvPr>
        </p:nvSpPr>
        <p:spPr/>
        <p:txBody>
          <a:bodyPr>
            <a:normAutofit lnSpcReduction="10000"/>
          </a:bodyPr>
          <a:lstStyle/>
          <a:p>
            <a:r>
              <a:rPr lang="en-US" dirty="0"/>
              <a:t>Infrastructure as Code: Terraform enables you to describe your infrastructure using code written in a declarative configuration language, such as </a:t>
            </a:r>
            <a:r>
              <a:rPr lang="en-US" dirty="0" err="1"/>
              <a:t>HashiCorp</a:t>
            </a:r>
            <a:r>
              <a:rPr lang="en-US" dirty="0"/>
              <a:t> Configuration Language (HCL) or JSON. This approach treats infrastructure as code and provides numerous benefits, including version control, collaboration, and automation.</a:t>
            </a:r>
          </a:p>
          <a:p>
            <a:r>
              <a:rPr lang="en-US" dirty="0"/>
              <a:t>Declarative Configuration: With Terraform, you define the desired state of your infrastructure resources rather than specifying the sequence of steps to achieve that state. Terraform determines the necessary actions and makes the required changes to reach the desired state, allowing for idempotent and predictable infrastructure management.</a:t>
            </a:r>
            <a:endParaRPr lang="hi-IN" dirty="0"/>
          </a:p>
        </p:txBody>
      </p:sp>
    </p:spTree>
    <p:extLst>
      <p:ext uri="{BB962C8B-B14F-4D97-AF65-F5344CB8AC3E}">
        <p14:creationId xmlns:p14="http://schemas.microsoft.com/office/powerpoint/2010/main" val="343007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301-4B56-BF22-2164-33CC7DCAF469}"/>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C8F33B52-C0CA-D307-C95E-7898572FE0A2}"/>
              </a:ext>
            </a:extLst>
          </p:cNvPr>
          <p:cNvSpPr>
            <a:spLocks noGrp="1"/>
          </p:cNvSpPr>
          <p:nvPr>
            <p:ph idx="1"/>
          </p:nvPr>
        </p:nvSpPr>
        <p:spPr/>
        <p:txBody>
          <a:bodyPr>
            <a:normAutofit/>
          </a:bodyPr>
          <a:lstStyle/>
          <a:p>
            <a:r>
              <a:rPr lang="en-US" dirty="0"/>
              <a:t>Provider-based Architecture: Terraform has a provider-based architecture that allows you to interact with various infrastructure platforms, such as AWS, Azure, GCP, and many others. Providers are responsible for managing and provisioning specific types of resources within their respective platforms.</a:t>
            </a:r>
          </a:p>
          <a:p>
            <a:r>
              <a:rPr lang="en-US" dirty="0"/>
              <a:t>Resource Provisioning: Terraform provisions infrastructure resources by translating the desired state defined in your configuration files into API calls or commands specific to the target platform. It automatically manages the lifecycle of resources, including creation, modification, and deletion, based on changes in your configuration.</a:t>
            </a:r>
            <a:endParaRPr lang="hi-IN" dirty="0"/>
          </a:p>
        </p:txBody>
      </p:sp>
    </p:spTree>
    <p:extLst>
      <p:ext uri="{BB962C8B-B14F-4D97-AF65-F5344CB8AC3E}">
        <p14:creationId xmlns:p14="http://schemas.microsoft.com/office/powerpoint/2010/main" val="217537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10A9-B304-0387-C216-E408A514A754}"/>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312515BD-50E6-D431-2ABA-866908383ABD}"/>
              </a:ext>
            </a:extLst>
          </p:cNvPr>
          <p:cNvSpPr>
            <a:spLocks noGrp="1"/>
          </p:cNvSpPr>
          <p:nvPr>
            <p:ph idx="1"/>
          </p:nvPr>
        </p:nvSpPr>
        <p:spPr/>
        <p:txBody>
          <a:bodyPr>
            <a:normAutofit/>
          </a:bodyPr>
          <a:lstStyle/>
          <a:p>
            <a:r>
              <a:rPr lang="en-US" dirty="0"/>
              <a:t>Dependency Management: Terraform analyzes the dependencies between resources and provisions them in the correct order. It ensures that resources are provisioned only after their dependencies have been created, allowing for efficient and consistent infrastructure provisioning.</a:t>
            </a:r>
          </a:p>
          <a:p>
            <a:r>
              <a:rPr lang="en-US" dirty="0"/>
              <a:t>Plan and Apply: Terraform follows a two-step process: "plan" and "apply." The "plan" command examines your configuration files and generates an execution plan that outlines the changes Terraform will make to your infrastructure. The "apply" command then applies the plan, making the necessary changes to reach the desired state.</a:t>
            </a:r>
            <a:endParaRPr lang="hi-IN" dirty="0"/>
          </a:p>
        </p:txBody>
      </p:sp>
    </p:spTree>
    <p:extLst>
      <p:ext uri="{BB962C8B-B14F-4D97-AF65-F5344CB8AC3E}">
        <p14:creationId xmlns:p14="http://schemas.microsoft.com/office/powerpoint/2010/main" val="405226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FCE7-7D4B-77BA-527F-3E4BB515FABF}"/>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3B427468-B38E-C74A-4925-328CA6BE8FFD}"/>
              </a:ext>
            </a:extLst>
          </p:cNvPr>
          <p:cNvSpPr>
            <a:spLocks noGrp="1"/>
          </p:cNvSpPr>
          <p:nvPr>
            <p:ph idx="1"/>
          </p:nvPr>
        </p:nvSpPr>
        <p:spPr/>
        <p:txBody>
          <a:bodyPr/>
          <a:lstStyle/>
          <a:p>
            <a:r>
              <a:rPr lang="en-US" dirty="0"/>
              <a:t>State Management: Terraform maintains a state file that keeps track of the current state of your infrastructure. The state file is used to compare the desired state defined in your configuration files with the actual state of the infrastructure. It helps Terraform understand what changes need to be made to align the infrastructure with the desired state.</a:t>
            </a:r>
            <a:endParaRPr lang="hi-IN" dirty="0"/>
          </a:p>
        </p:txBody>
      </p:sp>
    </p:spTree>
    <p:extLst>
      <p:ext uri="{BB962C8B-B14F-4D97-AF65-F5344CB8AC3E}">
        <p14:creationId xmlns:p14="http://schemas.microsoft.com/office/powerpoint/2010/main" val="3843917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431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What is terraform</vt:lpstr>
      <vt:lpstr>What is terraform</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terraform</dc:title>
  <dc:creator>john</dc:creator>
  <cp:lastModifiedBy>john</cp:lastModifiedBy>
  <cp:revision>7</cp:revision>
  <dcterms:created xsi:type="dcterms:W3CDTF">2023-06-06T04:28:59Z</dcterms:created>
  <dcterms:modified xsi:type="dcterms:W3CDTF">2023-06-06T04:59:51Z</dcterms:modified>
</cp:coreProperties>
</file>